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6.xml" ContentType="application/vnd.openxmlformats-officedocument.theme+xml"/>
  <Override PartName="/ppt/slideLayouts/slideLayout49.xml" ContentType="application/vnd.openxmlformats-officedocument.presentationml.slideLayout+xml"/>
  <Override PartName="/ppt/theme/theme1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82" r:id="rId1"/>
    <p:sldMasterId id="2147483973" r:id="rId2"/>
    <p:sldMasterId id="2147484601" r:id="rId3"/>
    <p:sldMasterId id="2147484783" r:id="rId4"/>
    <p:sldMasterId id="2147484788" r:id="rId5"/>
    <p:sldMasterId id="2147484801" r:id="rId6"/>
    <p:sldMasterId id="2147484803" r:id="rId7"/>
    <p:sldMasterId id="2147484805" r:id="rId8"/>
    <p:sldMasterId id="2147484807" r:id="rId9"/>
    <p:sldMasterId id="2147484838" r:id="rId10"/>
    <p:sldMasterId id="2147484841" r:id="rId11"/>
    <p:sldMasterId id="2147484849" r:id="rId12"/>
    <p:sldMasterId id="2147484901" r:id="rId13"/>
    <p:sldMasterId id="2147485000" r:id="rId14"/>
    <p:sldMasterId id="2147485013" r:id="rId15"/>
    <p:sldMasterId id="2147485016" r:id="rId16"/>
    <p:sldMasterId id="2147485023" r:id="rId17"/>
    <p:sldMasterId id="2147485026" r:id="rId18"/>
    <p:sldMasterId id="2147485030" r:id="rId19"/>
    <p:sldMasterId id="2147485032" r:id="rId20"/>
    <p:sldMasterId id="2147485039" r:id="rId21"/>
  </p:sldMasterIdLst>
  <p:notesMasterIdLst>
    <p:notesMasterId r:id="rId42"/>
  </p:notesMasterIdLst>
  <p:handoutMasterIdLst>
    <p:handoutMasterId r:id="rId43"/>
  </p:handoutMasterIdLst>
  <p:sldIdLst>
    <p:sldId id="283" r:id="rId22"/>
    <p:sldId id="355" r:id="rId23"/>
    <p:sldId id="1364" r:id="rId24"/>
    <p:sldId id="398" r:id="rId25"/>
    <p:sldId id="4468" r:id="rId26"/>
    <p:sldId id="1620" r:id="rId27"/>
    <p:sldId id="1422" r:id="rId28"/>
    <p:sldId id="4476" r:id="rId29"/>
    <p:sldId id="4475" r:id="rId30"/>
    <p:sldId id="4474" r:id="rId31"/>
    <p:sldId id="4466" r:id="rId32"/>
    <p:sldId id="4464" r:id="rId33"/>
    <p:sldId id="4478" r:id="rId34"/>
    <p:sldId id="4470" r:id="rId35"/>
    <p:sldId id="2175" r:id="rId36"/>
    <p:sldId id="4450" r:id="rId37"/>
    <p:sldId id="4471" r:id="rId38"/>
    <p:sldId id="4472" r:id="rId39"/>
    <p:sldId id="4477" r:id="rId40"/>
    <p:sldId id="570" r:id="rId41"/>
  </p:sldIdLst>
  <p:sldSz cx="12195175" cy="6858000"/>
  <p:notesSz cx="7104063" cy="10234613"/>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521415D9-36F7-43E2-AB2F-B90AF26B5E84}">
      <p14:sectionLst xmlns:p14="http://schemas.microsoft.com/office/powerpoint/2010/main">
        <p14:section name="默认节" id="{05BE8D27-663E-4904-82B3-B46107911F68}">
          <p14:sldIdLst>
            <p14:sldId id="283"/>
            <p14:sldId id="355"/>
            <p14:sldId id="1364"/>
            <p14:sldId id="398"/>
            <p14:sldId id="4468"/>
            <p14:sldId id="1620"/>
            <p14:sldId id="1422"/>
            <p14:sldId id="4476"/>
            <p14:sldId id="4475"/>
            <p14:sldId id="4474"/>
            <p14:sldId id="4466"/>
            <p14:sldId id="4464"/>
            <p14:sldId id="4478"/>
            <p14:sldId id="4470"/>
            <p14:sldId id="2175"/>
            <p14:sldId id="4450"/>
            <p14:sldId id="4471"/>
            <p14:sldId id="4472"/>
            <p14:sldId id="4477"/>
            <p14:sldId id="570"/>
          </p14:sldIdLst>
        </p14:section>
      </p14:sectionLst>
    </p:ext>
    <p:ext uri="{EFAFB233-063F-42B5-8137-9DF3F51BA10A}">
      <p15:sldGuideLst xmlns:p15="http://schemas.microsoft.com/office/powerpoint/2012/main">
        <p15:guide id="1" orient="horz" pos="436">
          <p15:clr>
            <a:srgbClr val="A4A3A4"/>
          </p15:clr>
        </p15:guide>
        <p15:guide id="2" orient="horz" pos="618">
          <p15:clr>
            <a:srgbClr val="A4A3A4"/>
          </p15:clr>
        </p15:guide>
        <p15:guide id="3" orient="horz" pos="845">
          <p15:clr>
            <a:srgbClr val="A4A3A4"/>
          </p15:clr>
        </p15:guide>
        <p15:guide id="4" orient="horz" pos="2840">
          <p15:clr>
            <a:srgbClr val="A4A3A4"/>
          </p15:clr>
        </p15:guide>
        <p15:guide id="5" pos="7129">
          <p15:clr>
            <a:srgbClr val="A4A3A4"/>
          </p15:clr>
        </p15:guide>
        <p15:guide id="6" pos="553">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1" userDrawn="1">
          <p15:clr>
            <a:srgbClr val="A4A3A4"/>
          </p15:clr>
        </p15:guide>
        <p15:guide id="3" orient="horz" pos="3224" userDrawn="1">
          <p15:clr>
            <a:srgbClr val="A4A3A4"/>
          </p15:clr>
        </p15:guide>
        <p15:guide id="4"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F0"/>
    <a:srgbClr val="BDD3F4"/>
    <a:srgbClr val="000000"/>
    <a:srgbClr val="D9D9D9"/>
    <a:srgbClr val="7EB901"/>
    <a:srgbClr val="ED5223"/>
    <a:srgbClr val="990000"/>
    <a:srgbClr val="060802"/>
    <a:srgbClr val="2A27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84668" autoAdjust="0"/>
  </p:normalViewPr>
  <p:slideViewPr>
    <p:cSldViewPr snapToGrid="0">
      <p:cViewPr>
        <p:scale>
          <a:sx n="100" d="100"/>
          <a:sy n="100" d="100"/>
        </p:scale>
        <p:origin x="1195" y="130"/>
      </p:cViewPr>
      <p:guideLst>
        <p:guide orient="horz" pos="436"/>
        <p:guide orient="horz" pos="618"/>
        <p:guide orient="horz" pos="845"/>
        <p:guide orient="horz" pos="2840"/>
        <p:guide pos="7129"/>
        <p:guide pos="55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586" y="-90"/>
      </p:cViewPr>
      <p:guideLst>
        <p:guide orient="horz" pos="2880"/>
        <p:guide pos="2161"/>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bwMode="auto">
          <a:xfrm>
            <a:off x="1" y="1"/>
            <a:ext cx="3078427" cy="511731"/>
          </a:xfrm>
          <a:prstGeom prst="rect">
            <a:avLst/>
          </a:prstGeom>
          <a:noFill/>
          <a:ln>
            <a:noFill/>
          </a:ln>
          <a:effectLst/>
          <a:extLst/>
        </p:spPr>
        <p:txBody>
          <a:bodyPr vert="horz" wrap="square" lIns="99069" tIns="49535" rIns="99069" bIns="49535" numCol="1" anchor="t" anchorCtr="0" compatLnSpc="1">
            <a:prstTxWarp prst="textNoShape">
              <a:avLst/>
            </a:prstTxWarp>
          </a:bodyPr>
          <a:lstStyle>
            <a:lvl1pPr eaLnBrk="0" hangingPunct="0">
              <a:defRPr sz="1300">
                <a:ea typeface="宋体" pitchFamily="2" charset="-122"/>
              </a:defRPr>
            </a:lvl1pPr>
          </a:lstStyle>
          <a:p>
            <a:pPr>
              <a:defRPr/>
            </a:pPr>
            <a:endParaRPr lang="zh-CN" altLang="en-US"/>
          </a:p>
        </p:txBody>
      </p:sp>
      <p:sp>
        <p:nvSpPr>
          <p:cNvPr id="227331" name="Rectangle 3"/>
          <p:cNvSpPr>
            <a:spLocks noGrp="1" noChangeArrowheads="1"/>
          </p:cNvSpPr>
          <p:nvPr>
            <p:ph type="dt" sz="quarter" idx="1"/>
          </p:nvPr>
        </p:nvSpPr>
        <p:spPr bwMode="auto">
          <a:xfrm>
            <a:off x="4023993" y="1"/>
            <a:ext cx="3078427" cy="511731"/>
          </a:xfrm>
          <a:prstGeom prst="rect">
            <a:avLst/>
          </a:prstGeom>
          <a:noFill/>
          <a:ln>
            <a:noFill/>
          </a:ln>
          <a:effectLst/>
          <a:extLst/>
        </p:spPr>
        <p:txBody>
          <a:bodyPr vert="horz" wrap="square" lIns="99069" tIns="49535" rIns="99069" bIns="49535" numCol="1" anchor="t" anchorCtr="0" compatLnSpc="1">
            <a:prstTxWarp prst="textNoShape">
              <a:avLst/>
            </a:prstTxWarp>
          </a:bodyPr>
          <a:lstStyle>
            <a:lvl1pPr algn="r" eaLnBrk="0" hangingPunct="0">
              <a:defRPr sz="1300">
                <a:ea typeface="宋体" pitchFamily="2" charset="-122"/>
              </a:defRPr>
            </a:lvl1pPr>
          </a:lstStyle>
          <a:p>
            <a:pPr>
              <a:defRPr/>
            </a:pPr>
            <a:fld id="{98B89FA4-95DF-433D-B1AC-07F8D778058B}" type="datetimeFigureOut">
              <a:rPr lang="zh-CN" altLang="en-US"/>
              <a:pPr>
                <a:defRPr/>
              </a:pPr>
              <a:t>2023/4/25</a:t>
            </a:fld>
            <a:endParaRPr lang="en-US" altLang="zh-CN"/>
          </a:p>
        </p:txBody>
      </p:sp>
      <p:sp>
        <p:nvSpPr>
          <p:cNvPr id="227332" name="Rectangle 4"/>
          <p:cNvSpPr>
            <a:spLocks noGrp="1" noChangeArrowheads="1"/>
          </p:cNvSpPr>
          <p:nvPr>
            <p:ph type="ftr" sz="quarter" idx="2"/>
          </p:nvPr>
        </p:nvSpPr>
        <p:spPr bwMode="auto">
          <a:xfrm>
            <a:off x="1" y="9721107"/>
            <a:ext cx="3078427" cy="511731"/>
          </a:xfrm>
          <a:prstGeom prst="rect">
            <a:avLst/>
          </a:prstGeom>
          <a:noFill/>
          <a:ln>
            <a:noFill/>
          </a:ln>
          <a:effectLst/>
          <a:extLst/>
        </p:spPr>
        <p:txBody>
          <a:bodyPr vert="horz" wrap="square" lIns="99069" tIns="49535" rIns="99069" bIns="49535" numCol="1" anchor="b" anchorCtr="0" compatLnSpc="1">
            <a:prstTxWarp prst="textNoShape">
              <a:avLst/>
            </a:prstTxWarp>
          </a:bodyPr>
          <a:lstStyle>
            <a:lvl1pPr eaLnBrk="0" hangingPunct="0">
              <a:defRPr sz="1300">
                <a:ea typeface="宋体" pitchFamily="2" charset="-122"/>
              </a:defRPr>
            </a:lvl1pPr>
          </a:lstStyle>
          <a:p>
            <a:pPr>
              <a:defRPr/>
            </a:pPr>
            <a:endParaRPr lang="en-US" altLang="zh-CN"/>
          </a:p>
        </p:txBody>
      </p:sp>
      <p:sp>
        <p:nvSpPr>
          <p:cNvPr id="227333" name="Rectangle 5"/>
          <p:cNvSpPr>
            <a:spLocks noGrp="1" noChangeArrowheads="1"/>
          </p:cNvSpPr>
          <p:nvPr>
            <p:ph type="sldNum" sz="quarter" idx="3"/>
          </p:nvPr>
        </p:nvSpPr>
        <p:spPr bwMode="auto">
          <a:xfrm>
            <a:off x="4023993" y="9721107"/>
            <a:ext cx="3078427" cy="511731"/>
          </a:xfrm>
          <a:prstGeom prst="rect">
            <a:avLst/>
          </a:prstGeom>
          <a:noFill/>
          <a:ln>
            <a:noFill/>
          </a:ln>
          <a:effectLst/>
          <a:extLst/>
        </p:spPr>
        <p:txBody>
          <a:bodyPr vert="horz" wrap="square" lIns="99069" tIns="49535" rIns="99069" bIns="49535" numCol="1" anchor="b" anchorCtr="0" compatLnSpc="1">
            <a:prstTxWarp prst="textNoShape">
              <a:avLst/>
            </a:prstTxWarp>
          </a:bodyPr>
          <a:lstStyle>
            <a:lvl1pPr algn="r" eaLnBrk="0" hangingPunct="0">
              <a:defRPr sz="1300">
                <a:ea typeface="宋体" pitchFamily="2" charset="-122"/>
              </a:defRPr>
            </a:lvl1pPr>
          </a:lstStyle>
          <a:p>
            <a:pPr>
              <a:defRPr/>
            </a:pPr>
            <a:fld id="{93239BB6-0CE0-4A45-9121-42F3EAFA863F}" type="slidenum">
              <a:rPr lang="zh-CN" altLang="en-US"/>
              <a:pPr>
                <a:defRPr/>
              </a:pPr>
              <a:t>‹#›</a:t>
            </a:fld>
            <a:endParaRPr lang="en-US" altLang="zh-CN"/>
          </a:p>
        </p:txBody>
      </p:sp>
    </p:spTree>
    <p:extLst>
      <p:ext uri="{BB962C8B-B14F-4D97-AF65-F5344CB8AC3E}">
        <p14:creationId xmlns:p14="http://schemas.microsoft.com/office/powerpoint/2010/main" val="1003366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3078427" cy="511731"/>
          </a:xfrm>
          <a:prstGeom prst="rect">
            <a:avLst/>
          </a:prstGeom>
        </p:spPr>
        <p:txBody>
          <a:bodyPr vert="horz" lIns="99069" tIns="49535" rIns="99069" bIns="49535" rtlCol="0"/>
          <a:lstStyle>
            <a:lvl1pPr algn="l">
              <a:defRPr sz="1300"/>
            </a:lvl1pPr>
          </a:lstStyle>
          <a:p>
            <a:pPr>
              <a:defRPr/>
            </a:pPr>
            <a:endParaRPr lang="zh-CN" altLang="en-US"/>
          </a:p>
        </p:txBody>
      </p:sp>
      <p:sp>
        <p:nvSpPr>
          <p:cNvPr id="3" name="日期占位符 2"/>
          <p:cNvSpPr>
            <a:spLocks noGrp="1"/>
          </p:cNvSpPr>
          <p:nvPr>
            <p:ph type="dt" idx="1"/>
          </p:nvPr>
        </p:nvSpPr>
        <p:spPr>
          <a:xfrm>
            <a:off x="4023993" y="1"/>
            <a:ext cx="3078427" cy="511731"/>
          </a:xfrm>
          <a:prstGeom prst="rect">
            <a:avLst/>
          </a:prstGeom>
        </p:spPr>
        <p:txBody>
          <a:bodyPr vert="horz" lIns="99069" tIns="49535" rIns="99069" bIns="49535" rtlCol="0"/>
          <a:lstStyle>
            <a:lvl1pPr algn="r">
              <a:defRPr sz="1300"/>
            </a:lvl1pPr>
          </a:lstStyle>
          <a:p>
            <a:pPr>
              <a:defRPr/>
            </a:pPr>
            <a:fld id="{CDC70EDF-3257-4DF1-A895-C0466560E790}" type="datetimeFigureOut">
              <a:rPr lang="zh-CN" altLang="en-US"/>
              <a:pPr>
                <a:defRPr/>
              </a:pPr>
              <a:t>2023/4/25</a:t>
            </a:fld>
            <a:endParaRPr lang="zh-CN" altLang="en-US"/>
          </a:p>
        </p:txBody>
      </p:sp>
      <p:sp>
        <p:nvSpPr>
          <p:cNvPr id="4" name="幻灯片图像占位符 3"/>
          <p:cNvSpPr>
            <a:spLocks noGrp="1" noRot="1" noChangeAspect="1"/>
          </p:cNvSpPr>
          <p:nvPr>
            <p:ph type="sldImg" idx="2"/>
          </p:nvPr>
        </p:nvSpPr>
        <p:spPr>
          <a:xfrm>
            <a:off x="139700" y="768350"/>
            <a:ext cx="6824663" cy="3836988"/>
          </a:xfrm>
          <a:prstGeom prst="rect">
            <a:avLst/>
          </a:prstGeom>
          <a:noFill/>
          <a:ln w="12700">
            <a:solidFill>
              <a:prstClr val="black"/>
            </a:solidFill>
          </a:ln>
        </p:spPr>
        <p:txBody>
          <a:bodyPr vert="horz" lIns="99069" tIns="49535" rIns="99069" bIns="49535" rtlCol="0" anchor="ctr"/>
          <a:lstStyle/>
          <a:p>
            <a:pPr lvl="0"/>
            <a:endParaRPr lang="zh-CN" altLang="en-US" noProof="0"/>
          </a:p>
        </p:txBody>
      </p:sp>
      <p:sp>
        <p:nvSpPr>
          <p:cNvPr id="5" name="备注占位符 4"/>
          <p:cNvSpPr>
            <a:spLocks noGrp="1"/>
          </p:cNvSpPr>
          <p:nvPr>
            <p:ph type="body" sz="quarter" idx="3"/>
          </p:nvPr>
        </p:nvSpPr>
        <p:spPr>
          <a:xfrm>
            <a:off x="710407" y="4861442"/>
            <a:ext cx="5683250" cy="4605576"/>
          </a:xfrm>
          <a:prstGeom prst="rect">
            <a:avLst/>
          </a:prstGeom>
        </p:spPr>
        <p:txBody>
          <a:bodyPr vert="horz" lIns="99069" tIns="49535" rIns="99069" bIns="49535"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1" y="9721107"/>
            <a:ext cx="3078427" cy="511731"/>
          </a:xfrm>
          <a:prstGeom prst="rect">
            <a:avLst/>
          </a:prstGeom>
        </p:spPr>
        <p:txBody>
          <a:bodyPr vert="horz" lIns="99069" tIns="49535" rIns="99069" bIns="49535" rtlCol="0" anchor="b"/>
          <a:lstStyle>
            <a:lvl1pPr algn="l">
              <a:defRPr sz="1300"/>
            </a:lvl1pPr>
          </a:lstStyle>
          <a:p>
            <a:pPr>
              <a:defRPr/>
            </a:pPr>
            <a:endParaRPr lang="zh-CN" altLang="en-US"/>
          </a:p>
        </p:txBody>
      </p:sp>
      <p:sp>
        <p:nvSpPr>
          <p:cNvPr id="7" name="灯片编号占位符 6"/>
          <p:cNvSpPr>
            <a:spLocks noGrp="1"/>
          </p:cNvSpPr>
          <p:nvPr>
            <p:ph type="sldNum" sz="quarter" idx="5"/>
          </p:nvPr>
        </p:nvSpPr>
        <p:spPr>
          <a:xfrm>
            <a:off x="4023993" y="9721107"/>
            <a:ext cx="3078427" cy="511731"/>
          </a:xfrm>
          <a:prstGeom prst="rect">
            <a:avLst/>
          </a:prstGeom>
        </p:spPr>
        <p:txBody>
          <a:bodyPr vert="horz" lIns="99069" tIns="49535" rIns="99069" bIns="49535" rtlCol="0" anchor="b"/>
          <a:lstStyle>
            <a:lvl1pPr algn="r">
              <a:defRPr sz="1300"/>
            </a:lvl1pPr>
          </a:lstStyle>
          <a:p>
            <a:pPr>
              <a:defRPr/>
            </a:pPr>
            <a:fld id="{8047976F-4DB3-4210-B995-E237D91C6A29}" type="slidenum">
              <a:rPr lang="zh-CN" altLang="en-US"/>
              <a:pPr>
                <a:defRPr/>
              </a:pPr>
              <a:t>‹#›</a:t>
            </a:fld>
            <a:endParaRPr lang="zh-CN" altLang="en-US"/>
          </a:p>
        </p:txBody>
      </p:sp>
    </p:spTree>
    <p:extLst>
      <p:ext uri="{BB962C8B-B14F-4D97-AF65-F5344CB8AC3E}">
        <p14:creationId xmlns:p14="http://schemas.microsoft.com/office/powerpoint/2010/main" val="3870780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326F3-4732-B74B-9C70-D0992466E499}" type="slidenum">
              <a:rPr lang="en-US" smtClean="0"/>
              <a:t>1</a:t>
            </a:fld>
            <a:endParaRPr lang="en-US"/>
          </a:p>
        </p:txBody>
      </p:sp>
    </p:spTree>
    <p:extLst>
      <p:ext uri="{BB962C8B-B14F-4D97-AF65-F5344CB8AC3E}">
        <p14:creationId xmlns:p14="http://schemas.microsoft.com/office/powerpoint/2010/main" val="303427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11</a:t>
            </a:fld>
            <a:endParaRPr lang="zh-CN" altLang="en-US"/>
          </a:p>
        </p:txBody>
      </p:sp>
    </p:spTree>
    <p:extLst>
      <p:ext uri="{BB962C8B-B14F-4D97-AF65-F5344CB8AC3E}">
        <p14:creationId xmlns:p14="http://schemas.microsoft.com/office/powerpoint/2010/main" val="202614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12</a:t>
            </a:fld>
            <a:endParaRPr lang="zh-CN" altLang="en-US"/>
          </a:p>
        </p:txBody>
      </p:sp>
    </p:spTree>
    <p:extLst>
      <p:ext uri="{BB962C8B-B14F-4D97-AF65-F5344CB8AC3E}">
        <p14:creationId xmlns:p14="http://schemas.microsoft.com/office/powerpoint/2010/main" val="360257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13</a:t>
            </a:fld>
            <a:endParaRPr lang="zh-CN" altLang="en-US"/>
          </a:p>
        </p:txBody>
      </p:sp>
    </p:spTree>
    <p:extLst>
      <p:ext uri="{BB962C8B-B14F-4D97-AF65-F5344CB8AC3E}">
        <p14:creationId xmlns:p14="http://schemas.microsoft.com/office/powerpoint/2010/main" val="211654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1"/>
          </p:nvPr>
        </p:nvSpPr>
        <p:spPr/>
        <p:txBody>
          <a:bodyPr/>
          <a:lstStyle/>
          <a:p>
            <a:fld id="{334CEEDF-A73A-4433-B2D2-65E6DA2B2772}" type="slidenum">
              <a:rPr lang="zh-CN" altLang="en-US" smtClean="0">
                <a:solidFill>
                  <a:prstClr val="black"/>
                </a:solidFill>
                <a:latin typeface="等线" panose="020F0502020204030204"/>
                <a:ea typeface="等线" panose="02010600030101010101" pitchFamily="2" charset="-122"/>
              </a:rPr>
              <a:t>14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3550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最后，介绍一下我们近期成立的</a:t>
            </a:r>
            <a:r>
              <a:rPr lang="en-US" altLang="zh-CN"/>
              <a:t>MindFlow SIG</a:t>
            </a:r>
            <a:r>
              <a:rPr lang="zh-CN" altLang="en-US"/>
              <a:t>，这是一个基于</a:t>
            </a:r>
            <a:r>
              <a:rPr lang="en-US" altLang="zh-CN"/>
              <a:t>MindSpore</a:t>
            </a:r>
            <a:r>
              <a:rPr lang="zh-CN" altLang="en-US"/>
              <a:t>的</a:t>
            </a:r>
            <a:r>
              <a:rPr lang="en-US" altLang="zh-CN"/>
              <a:t>AI</a:t>
            </a:r>
            <a:r>
              <a:rPr lang="zh-CN" altLang="en-US"/>
              <a:t>流体仿真兴趣小组。</a:t>
            </a:r>
            <a:endParaRPr lang="en-US" altLang="zh-CN"/>
          </a:p>
          <a:p>
            <a:r>
              <a:rPr lang="zh-CN" altLang="en-US" b="1">
                <a:solidFill>
                  <a:srgbClr val="FF0000"/>
                </a:solidFill>
              </a:rPr>
              <a:t>该</a:t>
            </a:r>
            <a:r>
              <a:rPr lang="en-US" altLang="zh-CN" b="1">
                <a:solidFill>
                  <a:srgbClr val="FF0000"/>
                </a:solidFill>
              </a:rPr>
              <a:t>SIG</a:t>
            </a:r>
            <a:r>
              <a:rPr lang="zh-CN" altLang="zh-CN">
                <a:cs typeface="Calibri" panose="020F0502020204030204" pitchFamily="34" charset="0"/>
              </a:rPr>
              <a:t>将致力于</a:t>
            </a:r>
            <a:r>
              <a:rPr lang="en-US" altLang="zh-CN"/>
              <a:t>AI</a:t>
            </a:r>
            <a:r>
              <a:rPr lang="zh-CN" altLang="zh-CN">
                <a:cs typeface="Calibri" panose="020F0502020204030204" pitchFamily="34" charset="0"/>
              </a:rPr>
              <a:t>流体仿真端到端全覆盖，将以学界、业界的不同流体仿真需求牵引</a:t>
            </a:r>
            <a:r>
              <a:rPr lang="en-US" altLang="zh-CN"/>
              <a:t>MindFlow</a:t>
            </a:r>
            <a:r>
              <a:rPr lang="zh-CN" altLang="zh-CN">
                <a:cs typeface="Calibri" panose="020F0502020204030204" pitchFamily="34" charset="0"/>
              </a:rPr>
              <a:t>功能的进一步开发和完善</a:t>
            </a:r>
            <a:r>
              <a:rPr lang="zh-CN" altLang="en-US">
                <a:cs typeface="Calibri" panose="020F0502020204030204" pitchFamily="34" charset="0"/>
              </a:rPr>
              <a:t>。</a:t>
            </a:r>
            <a:endParaRPr lang="en-US" altLang="zh-CN">
              <a:cs typeface="Calibri" panose="020F0502020204030204" pitchFamily="34" charset="0"/>
            </a:endParaRPr>
          </a:p>
          <a:p>
            <a:r>
              <a:rPr lang="zh-CN" altLang="en-US">
                <a:cs typeface="Calibri" panose="020F0502020204030204" pitchFamily="34" charset="0"/>
              </a:rPr>
              <a:t>我们将会定期地组织活动、开展相关的暑期学校和开源实习。</a:t>
            </a:r>
            <a:endParaRPr lang="en-US" altLang="zh-CN">
              <a:cs typeface="Calibri" panose="020F0502020204030204" pitchFamily="34" charset="0"/>
            </a:endParaRPr>
          </a:p>
          <a:p>
            <a:r>
              <a:rPr lang="zh-CN" altLang="en-US">
                <a:cs typeface="Calibri" panose="020F0502020204030204" pitchFamily="34" charset="0"/>
              </a:rPr>
              <a:t>欢迎各位感兴趣的老师同学加入我们的讨论组，十分感谢大家支持。</a:t>
            </a:r>
            <a:endParaRPr lang="en-US" altLang="zh-CN">
              <a:cs typeface="Calibri" panose="020F0502020204030204" pitchFamily="34" charset="0"/>
            </a:endParaRPr>
          </a:p>
          <a:p>
            <a:endParaRPr lang="zh-CN" altLang="en-US"/>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15</a:t>
            </a:fld>
            <a:endParaRPr lang="zh-CN" altLang="en-US"/>
          </a:p>
        </p:txBody>
      </p:sp>
    </p:spTree>
    <p:extLst>
      <p:ext uri="{BB962C8B-B14F-4D97-AF65-F5344CB8AC3E}">
        <p14:creationId xmlns:p14="http://schemas.microsoft.com/office/powerpoint/2010/main" val="2984087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424F277A-14D1-4AFB-BEFA-4B10DD2A000A}"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42362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1"/>
          </p:nvPr>
        </p:nvSpPr>
        <p:spPr/>
        <p:txBody>
          <a:bodyPr/>
          <a:lstStyle/>
          <a:p>
            <a:fld id="{334CEEDF-A73A-4433-B2D2-65E6DA2B2772}" type="slidenum">
              <a:rPr lang="zh-CN" altLang="en-US" smtClean="0">
                <a:solidFill>
                  <a:prstClr val="black"/>
                </a:solidFill>
                <a:latin typeface="等线" panose="020F0502020204030204"/>
                <a:ea typeface="等线" panose="02010600030101010101" pitchFamily="2" charset="-122"/>
              </a:r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12927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424F277A-14D1-4AFB-BEFA-4B10DD2A000A}"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140904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424F277A-14D1-4AFB-BEFA-4B10DD2A000A}"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10115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1"/>
          </p:nvPr>
        </p:nvSpPr>
        <p:spPr/>
        <p:txBody>
          <a:bodyPr/>
          <a:lstStyle/>
          <a:p>
            <a:fld id="{334CEEDF-A73A-4433-B2D2-65E6DA2B2772}" type="slidenum">
              <a:rPr lang="zh-CN" altLang="en-US" smtClean="0">
                <a:solidFill>
                  <a:prstClr val="black"/>
                </a:solidFill>
                <a:latin typeface="等线" panose="020F0502020204030204"/>
                <a:ea typeface="等线" panose="02010600030101010101" pitchFamily="2" charset="-122"/>
              </a:rPr>
              <a:t>2</a:t>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fontAlgn="auto">
              <a:lnSpc>
                <a:spcPct val="110000"/>
              </a:lnSpc>
              <a:spcBef>
                <a:spcPts val="200"/>
              </a:spcBef>
              <a:spcAft>
                <a:spcPts val="0"/>
              </a:spcAft>
              <a:buFont typeface="Arial" panose="020B0604020202020204" pitchFamily="34" charset="0"/>
              <a:buNone/>
            </a:pPr>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91317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1"/>
          </p:nvPr>
        </p:nvSpPr>
        <p:spPr/>
        <p:txBody>
          <a:bodyPr/>
          <a:lstStyle/>
          <a:p>
            <a:fld id="{334CEEDF-A73A-4433-B2D2-65E6DA2B2772}" type="slidenum">
              <a:rPr lang="zh-CN" altLang="en-US" smtClean="0">
                <a:solidFill>
                  <a:prstClr val="black"/>
                </a:solidFill>
                <a:latin typeface="等线" panose="020F0502020204030204"/>
                <a:ea typeface="等线" panose="02010600030101010101" pitchFamily="2" charset="-122"/>
              </a:rPr>
              <a:t>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6364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defTabSz="913943" fontAlgn="auto">
              <a:lnSpc>
                <a:spcPct val="120000"/>
              </a:lnSpc>
              <a:spcBef>
                <a:spcPts val="0"/>
              </a:spcBef>
              <a:spcAft>
                <a:spcPts val="0"/>
              </a:spcAft>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3F96-BF5E-4E13-88EA-863EB69085D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758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7</a:t>
            </a:fld>
            <a:endParaRPr lang="zh-CN" altLang="en-US"/>
          </a:p>
        </p:txBody>
      </p:sp>
    </p:spTree>
    <p:extLst>
      <p:ext uri="{BB962C8B-B14F-4D97-AF65-F5344CB8AC3E}">
        <p14:creationId xmlns:p14="http://schemas.microsoft.com/office/powerpoint/2010/main" val="7563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8</a:t>
            </a:fld>
            <a:endParaRPr lang="zh-CN" altLang="en-US"/>
          </a:p>
        </p:txBody>
      </p:sp>
    </p:spTree>
    <p:extLst>
      <p:ext uri="{BB962C8B-B14F-4D97-AF65-F5344CB8AC3E}">
        <p14:creationId xmlns:p14="http://schemas.microsoft.com/office/powerpoint/2010/main" val="22525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9</a:t>
            </a:fld>
            <a:endParaRPr lang="zh-CN" altLang="en-US"/>
          </a:p>
        </p:txBody>
      </p:sp>
    </p:spTree>
    <p:extLst>
      <p:ext uri="{BB962C8B-B14F-4D97-AF65-F5344CB8AC3E}">
        <p14:creationId xmlns:p14="http://schemas.microsoft.com/office/powerpoint/2010/main" val="260738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047976F-4DB3-4210-B995-E237D91C6A29}" type="slidenum">
              <a:rPr lang="zh-CN" altLang="en-US" smtClean="0"/>
              <a:pPr>
                <a:defRPr/>
              </a:pPr>
              <a:t>10</a:t>
            </a:fld>
            <a:endParaRPr lang="zh-CN" altLang="en-US"/>
          </a:p>
        </p:txBody>
      </p:sp>
    </p:spTree>
    <p:extLst>
      <p:ext uri="{BB962C8B-B14F-4D97-AF65-F5344CB8AC3E}">
        <p14:creationId xmlns:p14="http://schemas.microsoft.com/office/powerpoint/2010/main" val="1561769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30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258429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57961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3880023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12996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1" y="44443"/>
            <a:ext cx="10755313" cy="782457"/>
          </a:xfrm>
          <a:prstGeom prst="rect">
            <a:avLst/>
          </a:prstGeom>
        </p:spPr>
        <p:txBody>
          <a:bodyPr/>
          <a:lstStyle/>
          <a:p>
            <a:r>
              <a:rPr lang="zh-CN" altLang="en-US"/>
              <a:t>单击此处编辑母版标题样式</a:t>
            </a:r>
          </a:p>
        </p:txBody>
      </p:sp>
      <p:sp>
        <p:nvSpPr>
          <p:cNvPr id="5" name="日期占位符 4"/>
          <p:cNvSpPr>
            <a:spLocks noGrp="1"/>
          </p:cNvSpPr>
          <p:nvPr>
            <p:ph type="dt" sz="half" idx="10"/>
          </p:nvPr>
        </p:nvSpPr>
        <p:spPr>
          <a:xfrm>
            <a:off x="4153372" y="6481208"/>
            <a:ext cx="719782" cy="268151"/>
          </a:xfrm>
          <a:prstGeom prst="rect">
            <a:avLst/>
          </a:prstGeom>
        </p:spPr>
        <p:txBody>
          <a:bodyPr anchor="ctr"/>
          <a:lstStyle>
            <a:lvl1pPr algn="ctr">
              <a:lnSpc>
                <a:spcPct val="100000"/>
              </a:lnSpc>
              <a:defRPr sz="1000">
                <a:latin typeface="微软雅黑" panose="020B0503020204020204" pitchFamily="34" charset="-122"/>
                <a:ea typeface="微软雅黑" panose="020B0503020204020204" pitchFamily="34" charset="-122"/>
              </a:defRPr>
            </a:lvl1pPr>
          </a:lstStyle>
          <a:p>
            <a:pPr>
              <a:defRPr/>
            </a:pPr>
            <a:fld id="{F755AC03-EC96-4B0E-A354-103101E6B5FF}" type="datetime1">
              <a:rPr lang="zh-CN" altLang="en-US" smtClean="0">
                <a:solidFill>
                  <a:srgbClr val="000000"/>
                </a:solidFill>
              </a:rPr>
              <a:pPr>
                <a:defRPr/>
              </a:pPr>
              <a:t>2023/4/25</a:t>
            </a:fld>
            <a:endParaRPr lang="en-GB" altLang="zh-CN">
              <a:solidFill>
                <a:srgbClr val="000000"/>
              </a:solidFill>
            </a:endParaRPr>
          </a:p>
        </p:txBody>
      </p:sp>
    </p:spTree>
    <p:extLst>
      <p:ext uri="{BB962C8B-B14F-4D97-AF65-F5344CB8AC3E}">
        <p14:creationId xmlns:p14="http://schemas.microsoft.com/office/powerpoint/2010/main" val="3158745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8"/>
              </a:lnSpc>
              <a:spcBef>
                <a:spcPts val="0"/>
              </a:spcBef>
              <a:buNone/>
              <a:defRPr sz="2798" baseline="0">
                <a:solidFill>
                  <a:schemeClr val="tx1"/>
                </a:solidFill>
                <a:latin typeface="Microsoft YaHei" panose="020B0503020204020204" pitchFamily="34" charset="-122"/>
                <a:ea typeface="Microsoft YaHei" panose="020B0503020204020204" pitchFamily="34"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4285444162"/>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8"/>
              </a:lnSpc>
              <a:spcBef>
                <a:spcPts val="0"/>
              </a:spcBef>
              <a:buNone/>
              <a:defRPr sz="2798" b="0" baseline="0">
                <a:solidFill>
                  <a:srgbClr val="A72126"/>
                </a:solidFill>
                <a:latin typeface="方正兰亭粗黑简体" panose="02000000000000000000" pitchFamily="2" charset="-122"/>
                <a:ea typeface="方正兰亭粗黑简体" panose="02000000000000000000" pitchFamily="2"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413234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8"/>
              </a:lnSpc>
              <a:spcBef>
                <a:spcPts val="0"/>
              </a:spcBef>
              <a:buNone/>
              <a:defRPr sz="2798" b="0" baseline="0">
                <a:solidFill>
                  <a:srgbClr val="A72126"/>
                </a:solidFill>
                <a:latin typeface="方正兰亭粗黑简体" panose="02000000000000000000" pitchFamily="2" charset="-122"/>
                <a:ea typeface="方正兰亭粗黑简体" panose="02000000000000000000" pitchFamily="2"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222426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7"/>
              </a:lnSpc>
              <a:spcBef>
                <a:spcPts val="0"/>
              </a:spcBef>
              <a:buNone/>
              <a:defRPr sz="3197" baseline="0">
                <a:solidFill>
                  <a:schemeClr val="tx1"/>
                </a:solidFill>
                <a:latin typeface="Microsoft YaHei" panose="020B0503020204020204" pitchFamily="34" charset="-122"/>
                <a:ea typeface="Microsoft YaHei" panose="020B0503020204020204" pitchFamily="34" charset="-122"/>
              </a:defRPr>
            </a:lvl1pPr>
            <a:lvl2pPr marL="593188" indent="0" algn="ctr">
              <a:buNone/>
              <a:defRPr sz="2595"/>
            </a:lvl2pPr>
            <a:lvl3pPr marL="1186373" indent="0" algn="ctr">
              <a:buNone/>
              <a:defRPr sz="2335"/>
            </a:lvl3pPr>
            <a:lvl4pPr marL="1779562" indent="0" algn="ctr">
              <a:buNone/>
              <a:defRPr sz="2076"/>
            </a:lvl4pPr>
            <a:lvl5pPr marL="2372749" indent="0" algn="ctr">
              <a:buNone/>
              <a:defRPr sz="2076"/>
            </a:lvl5pPr>
            <a:lvl6pPr marL="2965935" indent="0" algn="ctr">
              <a:buNone/>
              <a:defRPr sz="2076"/>
            </a:lvl6pPr>
            <a:lvl7pPr marL="3559122" indent="0" algn="ctr">
              <a:buNone/>
              <a:defRPr sz="2076"/>
            </a:lvl7pPr>
            <a:lvl8pPr marL="4152310" indent="0" algn="ctr">
              <a:buNone/>
              <a:defRPr sz="2076"/>
            </a:lvl8pPr>
            <a:lvl9pPr marL="4745496" indent="0" algn="ctr">
              <a:buNone/>
              <a:defRPr sz="2076"/>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815" y="1501989"/>
            <a:ext cx="10732159" cy="4690459"/>
          </a:xfrm>
          <a:prstGeom prst="rect">
            <a:avLst/>
          </a:prstGeom>
        </p:spPr>
        <p:txBody>
          <a:bodyPr lIns="0" tIns="0" rIns="0" bIns="0"/>
          <a:lstStyle>
            <a:lvl1pPr marL="12358" indent="0">
              <a:lnSpc>
                <a:spcPct val="100000"/>
              </a:lnSpc>
              <a:spcBef>
                <a:spcPts val="0"/>
              </a:spcBef>
              <a:buFontTx/>
              <a:buNone/>
              <a:tabLst>
                <a:tab pos="1206971" algn="ctr"/>
              </a:tabLst>
              <a:defRPr sz="1797"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220" indent="-170955">
              <a:buFont typeface="Arial" panose="020B0604020202020204" pitchFamily="34" charset="0"/>
              <a:buChar char="•"/>
              <a:tabLst>
                <a:tab pos="1206971" algn="ctr"/>
              </a:tabLst>
              <a:defRPr sz="1296" baseline="0"/>
            </a:lvl2pPr>
            <a:lvl3pPr marL="525220" indent="-170955">
              <a:buFont typeface="Arial" panose="020B0604020202020204" pitchFamily="34" charset="0"/>
              <a:buChar char="•"/>
              <a:tabLst>
                <a:tab pos="1206971" algn="ctr"/>
              </a:tabLst>
              <a:defRPr sz="1296" baseline="0"/>
            </a:lvl3pPr>
            <a:lvl4pPr marL="525220" indent="-170955">
              <a:buFont typeface="Arial" panose="020B0604020202020204" pitchFamily="34" charset="0"/>
              <a:buChar char="•"/>
              <a:tabLst>
                <a:tab pos="1206971" algn="ctr"/>
              </a:tabLst>
              <a:defRPr sz="1296" baseline="0"/>
            </a:lvl4pPr>
            <a:lvl5pPr marL="525220" indent="-170955">
              <a:buFont typeface="Arial" panose="020B0604020202020204" pitchFamily="34" charset="0"/>
              <a:buChar char="•"/>
              <a:tabLst>
                <a:tab pos="1206971" algn="ctr"/>
              </a:tabLst>
              <a:defRPr sz="1296"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094772859"/>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1" y="44443"/>
            <a:ext cx="10755313" cy="782457"/>
          </a:xfrm>
          <a:prstGeom prst="rect">
            <a:avLst/>
          </a:prstGeom>
        </p:spPr>
        <p:txBody>
          <a:bodyPr/>
          <a:lstStyle/>
          <a:p>
            <a:r>
              <a:rPr lang="zh-CN" altLang="en-US"/>
              <a:t>单击此处编辑母版标题样式</a:t>
            </a:r>
          </a:p>
        </p:txBody>
      </p:sp>
      <p:sp>
        <p:nvSpPr>
          <p:cNvPr id="5" name="日期占位符 4"/>
          <p:cNvSpPr>
            <a:spLocks noGrp="1"/>
          </p:cNvSpPr>
          <p:nvPr>
            <p:ph type="dt" sz="half" idx="10"/>
          </p:nvPr>
        </p:nvSpPr>
        <p:spPr>
          <a:xfrm>
            <a:off x="4153372" y="6481208"/>
            <a:ext cx="719782" cy="268151"/>
          </a:xfrm>
          <a:prstGeom prst="rect">
            <a:avLst/>
          </a:prstGeom>
        </p:spPr>
        <p:txBody>
          <a:bodyPr anchor="ctr"/>
          <a:lstStyle>
            <a:lvl1pPr algn="ctr">
              <a:lnSpc>
                <a:spcPct val="100000"/>
              </a:lnSpc>
              <a:defRPr sz="1000">
                <a:latin typeface="微软雅黑" panose="020B0503020204020204" pitchFamily="34" charset="-122"/>
                <a:ea typeface="微软雅黑" panose="020B0503020204020204" pitchFamily="34" charset="-122"/>
              </a:defRPr>
            </a:lvl1pPr>
          </a:lstStyle>
          <a:p>
            <a:pPr>
              <a:defRPr/>
            </a:pPr>
            <a:fld id="{F755AC03-EC96-4B0E-A354-103101E6B5FF}" type="datetime1">
              <a:rPr lang="zh-CN" altLang="en-US" smtClean="0">
                <a:solidFill>
                  <a:srgbClr val="000000"/>
                </a:solidFill>
              </a:rPr>
              <a:pPr>
                <a:defRPr/>
              </a:pPr>
              <a:t>2023/4/25</a:t>
            </a:fld>
            <a:endParaRPr lang="en-GB" altLang="zh-CN">
              <a:solidFill>
                <a:srgbClr val="000000"/>
              </a:solidFill>
            </a:endParaRPr>
          </a:p>
        </p:txBody>
      </p:sp>
    </p:spTree>
    <p:extLst>
      <p:ext uri="{BB962C8B-B14F-4D97-AF65-F5344CB8AC3E}">
        <p14:creationId xmlns:p14="http://schemas.microsoft.com/office/powerpoint/2010/main" val="1910245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774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8"/>
              </a:lnSpc>
              <a:spcBef>
                <a:spcPts val="0"/>
              </a:spcBef>
              <a:buNone/>
              <a:defRPr sz="3198" baseline="0">
                <a:solidFill>
                  <a:schemeClr val="tx1"/>
                </a:solidFill>
                <a:latin typeface="Microsoft YaHei" panose="020B0503020204020204" pitchFamily="34" charset="-122"/>
                <a:ea typeface="Microsoft YaHei" panose="020B0503020204020204" pitchFamily="34" charset="-122"/>
              </a:defRPr>
            </a:lvl1pPr>
            <a:lvl2pPr marL="593485" indent="0" algn="ctr">
              <a:buNone/>
              <a:defRPr sz="2596"/>
            </a:lvl2pPr>
            <a:lvl3pPr marL="1186966" indent="0" algn="ctr">
              <a:buNone/>
              <a:defRPr sz="2337"/>
            </a:lvl3pPr>
            <a:lvl4pPr marL="1780453" indent="0" algn="ctr">
              <a:buNone/>
              <a:defRPr sz="2078"/>
            </a:lvl4pPr>
            <a:lvl5pPr marL="2373935" indent="0" algn="ctr">
              <a:buNone/>
              <a:defRPr sz="2078"/>
            </a:lvl5pPr>
            <a:lvl6pPr marL="2967419" indent="0" algn="ctr">
              <a:buNone/>
              <a:defRPr sz="2078"/>
            </a:lvl6pPr>
            <a:lvl7pPr marL="3560902" indent="0" algn="ctr">
              <a:buNone/>
              <a:defRPr sz="2078"/>
            </a:lvl7pPr>
            <a:lvl8pPr marL="4154388" indent="0" algn="ctr">
              <a:buNone/>
              <a:defRPr sz="2078"/>
            </a:lvl8pPr>
            <a:lvl9pPr marL="4747870" indent="0" algn="ctr">
              <a:buNone/>
              <a:defRPr sz="2078"/>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929" y="1512878"/>
            <a:ext cx="10732159" cy="4690459"/>
          </a:xfrm>
          <a:prstGeom prst="rect">
            <a:avLst/>
          </a:prstGeom>
        </p:spPr>
        <p:txBody>
          <a:bodyPr lIns="0" tIns="0" rIns="0" bIns="0"/>
          <a:lstStyle>
            <a:lvl1pPr marL="179262" marR="0" indent="-168157" algn="l" defTabSz="118696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242"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795" marR="0" indent="-168157" algn="l" defTabSz="1186966" rtl="0" eaLnBrk="1" fontAlgn="auto" latinLnBrk="0" hangingPunct="1">
              <a:lnSpc>
                <a:spcPct val="100000"/>
              </a:lnSpc>
              <a:spcBef>
                <a:spcPts val="0"/>
              </a:spcBef>
              <a:spcAft>
                <a:spcPts val="600"/>
              </a:spcAft>
              <a:buClr>
                <a:schemeClr val="tx1"/>
              </a:buClr>
              <a:buSzTx/>
              <a:buFont typeface=".AppleSystemUIFont"/>
              <a:buChar char="&gt;"/>
              <a:tabLst>
                <a:tab pos="1207242" algn="ctr"/>
              </a:tabLst>
              <a:defRPr sz="1599" baseline="0">
                <a:latin typeface="Microsoft YaHei" panose="020B0503020204020204" pitchFamily="34" charset="-122"/>
                <a:ea typeface="Microsoft YaHei" panose="020B0503020204020204" pitchFamily="34" charset="-122"/>
              </a:defRPr>
            </a:lvl2pPr>
            <a:lvl3pPr marL="1097806" marR="0" indent="-168157" algn="l" defTabSz="1186966" rtl="0" eaLnBrk="1" fontAlgn="auto" latinLnBrk="0" hangingPunct="1">
              <a:lnSpc>
                <a:spcPct val="100000"/>
              </a:lnSpc>
              <a:spcBef>
                <a:spcPts val="0"/>
              </a:spcBef>
              <a:spcAft>
                <a:spcPts val="600"/>
              </a:spcAft>
              <a:buClr>
                <a:schemeClr val="tx1"/>
              </a:buClr>
              <a:buSzTx/>
              <a:buFont typeface=".AppleSystemUIFont"/>
              <a:buChar char="-"/>
              <a:tabLst>
                <a:tab pos="1207242" algn="ctr"/>
              </a:tabLst>
              <a:defRPr sz="1298" baseline="0">
                <a:latin typeface="Microsoft YaHei" panose="020B0503020204020204" pitchFamily="34" charset="-122"/>
                <a:ea typeface="Microsoft YaHei" panose="020B0503020204020204" pitchFamily="34" charset="-122"/>
              </a:defRPr>
            </a:lvl3pPr>
            <a:lvl4pPr marL="525482" indent="-171040">
              <a:buFont typeface="Arial" panose="020B0604020202020204" pitchFamily="34" charset="0"/>
              <a:buChar char="•"/>
              <a:tabLst>
                <a:tab pos="1207574" algn="ctr"/>
              </a:tabLst>
              <a:defRPr sz="1298" baseline="0"/>
            </a:lvl4pPr>
            <a:lvl5pPr marL="525482" indent="-171040">
              <a:buFont typeface="Arial" panose="020B0604020202020204" pitchFamily="34" charset="0"/>
              <a:buChar char="•"/>
              <a:tabLst>
                <a:tab pos="1207574" algn="ctr"/>
              </a:tabLst>
              <a:defRPr sz="1298" baseline="0"/>
            </a:lvl5pPr>
          </a:lstStyle>
          <a:p>
            <a:pPr lvl="0"/>
            <a:r>
              <a:rPr lang="zh-CN" altLang="en-US" dirty="0"/>
              <a:t>单击此处添加文本</a:t>
            </a:r>
            <a:endParaRPr lang="en-US" dirty="0"/>
          </a:p>
          <a:p>
            <a:pPr marL="328795" marR="0" lvl="1"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r>
              <a:rPr lang="zh-CN" altLang="en-US" dirty="0"/>
              <a:t>单击此处添加文本</a:t>
            </a:r>
            <a:endParaRPr lang="en-US" dirty="0"/>
          </a:p>
          <a:p>
            <a:pPr marL="1097806" marR="0" lvl="2"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r>
              <a:rPr lang="zh-CN" altLang="en-US" dirty="0"/>
              <a:t>单击此处添加文本</a:t>
            </a:r>
            <a:endParaRPr lang="en-US" dirty="0"/>
          </a:p>
          <a:p>
            <a:pPr marL="1097806" marR="0" lvl="2"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endParaRPr lang="en-US" altLang="zh-CN" dirty="0"/>
          </a:p>
        </p:txBody>
      </p:sp>
    </p:spTree>
    <p:extLst>
      <p:ext uri="{BB962C8B-B14F-4D97-AF65-F5344CB8AC3E}">
        <p14:creationId xmlns:p14="http://schemas.microsoft.com/office/powerpoint/2010/main" val="2639547313"/>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1" y="44443"/>
            <a:ext cx="10755313" cy="782457"/>
          </a:xfrm>
          <a:prstGeom prst="rect">
            <a:avLst/>
          </a:prstGeom>
        </p:spPr>
        <p:txBody>
          <a:bodyPr/>
          <a:lstStyle/>
          <a:p>
            <a:r>
              <a:rPr lang="zh-CN" altLang="en-US"/>
              <a:t>单击此处编辑母版标题样式</a:t>
            </a:r>
          </a:p>
        </p:txBody>
      </p:sp>
      <p:sp>
        <p:nvSpPr>
          <p:cNvPr id="5" name="日期占位符 4"/>
          <p:cNvSpPr>
            <a:spLocks noGrp="1"/>
          </p:cNvSpPr>
          <p:nvPr>
            <p:ph type="dt" sz="half" idx="10"/>
          </p:nvPr>
        </p:nvSpPr>
        <p:spPr>
          <a:xfrm>
            <a:off x="4153372" y="6481208"/>
            <a:ext cx="719782" cy="268151"/>
          </a:xfrm>
          <a:prstGeom prst="rect">
            <a:avLst/>
          </a:prstGeom>
        </p:spPr>
        <p:txBody>
          <a:bodyPr anchor="ctr"/>
          <a:lstStyle>
            <a:lvl1pPr algn="ctr">
              <a:lnSpc>
                <a:spcPct val="100000"/>
              </a:lnSpc>
              <a:defRPr sz="1000">
                <a:latin typeface="微软雅黑" panose="020B0503020204020204" pitchFamily="34" charset="-122"/>
                <a:ea typeface="微软雅黑" panose="020B0503020204020204" pitchFamily="34" charset="-122"/>
              </a:defRPr>
            </a:lvl1pPr>
          </a:lstStyle>
          <a:p>
            <a:pPr>
              <a:defRPr/>
            </a:pPr>
            <a:fld id="{F755AC03-EC96-4B0E-A354-103101E6B5FF}" type="datetime1">
              <a:rPr lang="zh-CN" altLang="en-US" smtClean="0">
                <a:solidFill>
                  <a:srgbClr val="000000"/>
                </a:solidFill>
              </a:rPr>
              <a:pPr>
                <a:defRPr/>
              </a:pPr>
              <a:t>2023/4/25</a:t>
            </a:fld>
            <a:endParaRPr lang="en-GB" altLang="zh-CN">
              <a:solidFill>
                <a:srgbClr val="000000"/>
              </a:solidFill>
            </a:endParaRPr>
          </a:p>
        </p:txBody>
      </p:sp>
    </p:spTree>
    <p:extLst>
      <p:ext uri="{BB962C8B-B14F-4D97-AF65-F5344CB8AC3E}">
        <p14:creationId xmlns:p14="http://schemas.microsoft.com/office/powerpoint/2010/main" val="2153332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419" y="365126"/>
            <a:ext cx="10518338"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419" y="1825625"/>
            <a:ext cx="10518338"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418" y="6356351"/>
            <a:ext cx="2743914" cy="365125"/>
          </a:xfrm>
          <a:prstGeom prst="rect">
            <a:avLst/>
          </a:prstGeom>
        </p:spPr>
        <p:txBody>
          <a:bodyPr/>
          <a:lstStyle/>
          <a:p>
            <a:fld id="{B77BB079-89C2-495F-A7D0-308D9CC2C00C}" type="datetimeFigureOut">
              <a:rPr lang="zh-CN" altLang="en-US" smtClean="0">
                <a:solidFill>
                  <a:srgbClr val="1D1D1A"/>
                </a:solidFill>
              </a:rPr>
              <a:pPr/>
              <a:t>2023/4/25</a:t>
            </a:fld>
            <a:endParaRPr lang="zh-CN" altLang="en-US">
              <a:solidFill>
                <a:srgbClr val="1D1D1A"/>
              </a:solidFill>
            </a:endParaRPr>
          </a:p>
        </p:txBody>
      </p:sp>
      <p:sp>
        <p:nvSpPr>
          <p:cNvPr id="5" name="页脚占位符 4"/>
          <p:cNvSpPr>
            <a:spLocks noGrp="1"/>
          </p:cNvSpPr>
          <p:nvPr>
            <p:ph type="ftr" sz="quarter" idx="11"/>
          </p:nvPr>
        </p:nvSpPr>
        <p:spPr>
          <a:xfrm>
            <a:off x="4039652" y="6356351"/>
            <a:ext cx="4115872" cy="365125"/>
          </a:xfrm>
          <a:prstGeom prst="rect">
            <a:avLst/>
          </a:prstGeom>
        </p:spPr>
        <p:txBody>
          <a:bodyPr/>
          <a:lstStyle/>
          <a:p>
            <a:endParaRPr lang="zh-CN" altLang="en-US">
              <a:solidFill>
                <a:srgbClr val="1D1D1A"/>
              </a:solidFill>
            </a:endParaRPr>
          </a:p>
        </p:txBody>
      </p:sp>
      <p:sp>
        <p:nvSpPr>
          <p:cNvPr id="6" name="灯片编号占位符 5"/>
          <p:cNvSpPr>
            <a:spLocks noGrp="1"/>
          </p:cNvSpPr>
          <p:nvPr>
            <p:ph type="sldNum" sz="quarter" idx="12"/>
          </p:nvPr>
        </p:nvSpPr>
        <p:spPr>
          <a:xfrm>
            <a:off x="8612843" y="6356351"/>
            <a:ext cx="2743914" cy="365125"/>
          </a:xfrm>
          <a:prstGeom prst="rect">
            <a:avLst/>
          </a:prstGeom>
        </p:spPr>
        <p:txBody>
          <a:bodyPr/>
          <a:lstStyle/>
          <a:p>
            <a:fld id="{2C2F1EF8-2768-4358-A43B-35D5ADA7AB28}" type="slidenum">
              <a:rPr lang="zh-CN" altLang="en-US" smtClean="0">
                <a:solidFill>
                  <a:srgbClr val="1D1D1A"/>
                </a:solidFill>
              </a:rPr>
              <a:pPr/>
              <a:t>‹#›</a:t>
            </a:fld>
            <a:endParaRPr lang="zh-CN" altLang="en-US">
              <a:solidFill>
                <a:srgbClr val="1D1D1A"/>
              </a:solidFill>
            </a:endParaRPr>
          </a:p>
        </p:txBody>
      </p:sp>
    </p:spTree>
    <p:extLst>
      <p:ext uri="{BB962C8B-B14F-4D97-AF65-F5344CB8AC3E}">
        <p14:creationId xmlns:p14="http://schemas.microsoft.com/office/powerpoint/2010/main" val="2308283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2497628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14" name="图片 13" descr="内页背景.jpg"/>
          <p:cNvPicPr>
            <a:picLocks noChangeAspect="1"/>
          </p:cNvPicPr>
          <p:nvPr userDrawn="1"/>
        </p:nvPicPr>
        <p:blipFill>
          <a:blip r:embed="rId2" cstate="print"/>
          <a:srcRect b="11974"/>
          <a:stretch>
            <a:fillRect/>
          </a:stretch>
        </p:blipFill>
        <p:spPr>
          <a:xfrm>
            <a:off x="0" y="2542"/>
            <a:ext cx="12195175" cy="6032363"/>
          </a:xfrm>
          <a:prstGeom prst="rect">
            <a:avLst/>
          </a:prstGeom>
        </p:spPr>
      </p:pic>
      <p:sp>
        <p:nvSpPr>
          <p:cNvPr id="17" name="内容占位符 2"/>
          <p:cNvSpPr>
            <a:spLocks noGrp="1"/>
          </p:cNvSpPr>
          <p:nvPr>
            <p:ph sz="half" idx="1"/>
          </p:nvPr>
        </p:nvSpPr>
        <p:spPr>
          <a:xfrm>
            <a:off x="609759" y="1600201"/>
            <a:ext cx="10918530" cy="4400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5" name="标题 1"/>
          <p:cNvSpPr>
            <a:spLocks noGrp="1"/>
          </p:cNvSpPr>
          <p:nvPr>
            <p:ph type="title"/>
          </p:nvPr>
        </p:nvSpPr>
        <p:spPr>
          <a:xfrm>
            <a:off x="3360571" y="116632"/>
            <a:ext cx="8224845" cy="560976"/>
          </a:xfrm>
        </p:spPr>
        <p:txBody>
          <a:bodyPr/>
          <a:lstStyle>
            <a:lvl1pPr algn="ctr">
              <a:defRPr sz="32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1277" y="-5715"/>
            <a:ext cx="3010684" cy="82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697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29365" y="456138"/>
            <a:ext cx="10743437" cy="400601"/>
          </a:xfrm>
          <a:prstGeom prst="rect">
            <a:avLst/>
          </a:prstGeom>
        </p:spPr>
        <p:txBody>
          <a:bodyPr lIns="0" tIns="0" rIns="0" bIns="0" anchor="t">
            <a:normAutofit/>
          </a:bodyPr>
          <a:lstStyle>
            <a:lvl1pPr marL="0" indent="0" algn="l">
              <a:lnSpc>
                <a:spcPts val="3430"/>
              </a:lnSpc>
              <a:spcBef>
                <a:spcPts val="0"/>
              </a:spcBef>
              <a:buNone/>
              <a:defRPr sz="2800" b="0" baseline="0">
                <a:solidFill>
                  <a:srgbClr val="A72126"/>
                </a:solidFill>
                <a:latin typeface="方正兰亭粗黑简体" panose="02000000000000000000" pitchFamily="2" charset="-122"/>
                <a:ea typeface="方正兰亭粗黑简体" panose="02000000000000000000" pitchFamily="2" charset="-122"/>
              </a:defRPr>
            </a:lvl1pPr>
            <a:lvl2pPr marL="593666" indent="0" algn="ctr">
              <a:buNone/>
              <a:defRPr sz="2595"/>
            </a:lvl2pPr>
            <a:lvl3pPr marL="1187331" indent="0" algn="ctr">
              <a:buNone/>
              <a:defRPr sz="2335"/>
            </a:lvl3pPr>
            <a:lvl4pPr marL="1780997" indent="0" algn="ctr">
              <a:buNone/>
              <a:defRPr sz="2080"/>
            </a:lvl4pPr>
            <a:lvl5pPr marL="2374663" indent="0" algn="ctr">
              <a:buNone/>
              <a:defRPr sz="2080"/>
            </a:lvl5pPr>
            <a:lvl6pPr marL="2968328" indent="0" algn="ctr">
              <a:buNone/>
              <a:defRPr sz="2080"/>
            </a:lvl6pPr>
            <a:lvl7pPr marL="3561359" indent="0" algn="ctr">
              <a:buNone/>
              <a:defRPr sz="2080"/>
            </a:lvl7pPr>
            <a:lvl8pPr marL="4155024" indent="0" algn="ctr">
              <a:buNone/>
              <a:defRPr sz="2080"/>
            </a:lvl8pPr>
            <a:lvl9pPr marL="4748690" indent="0" algn="ctr">
              <a:buNone/>
              <a:defRPr sz="2080"/>
            </a:lvl9pPr>
          </a:lstStyle>
          <a:p>
            <a:r>
              <a:rPr lang="zh-CN" altLang="en-US" dirty="0"/>
              <a:t>单击此处添加标题</a:t>
            </a:r>
            <a:endParaRPr lang="en-US" dirty="0"/>
          </a:p>
        </p:txBody>
      </p:sp>
    </p:spTree>
    <p:extLst>
      <p:ext uri="{BB962C8B-B14F-4D97-AF65-F5344CB8AC3E}">
        <p14:creationId xmlns:p14="http://schemas.microsoft.com/office/powerpoint/2010/main" val="3791102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7745540" y="6417382"/>
            <a:ext cx="1406297" cy="1100828"/>
          </a:xfrm>
          <a:prstGeom prst="rect">
            <a:avLst/>
          </a:prstGeom>
        </p:spPr>
        <p:txBody>
          <a:bodyPr lIns="121935" tIns="60968" rIns="121935" bIns="60968"/>
          <a:lstStyle>
            <a:lvl1pPr>
              <a:defRPr sz="1100"/>
            </a:lvl1pPr>
          </a:lstStyle>
          <a:p>
            <a:pPr fontAlgn="auto">
              <a:spcBef>
                <a:spcPts val="0"/>
              </a:spcBef>
              <a:spcAft>
                <a:spcPts val="0"/>
              </a:spcAft>
              <a:defRPr/>
            </a:pPr>
            <a:endParaRPr lang="de-DE" altLang="zh-CN">
              <a:solidFill>
                <a:srgbClr val="000000"/>
              </a:solidFill>
              <a:latin typeface="Huawei Sans"/>
              <a:ea typeface="微软雅黑"/>
            </a:endParaRPr>
          </a:p>
          <a:p>
            <a:pPr fontAlgn="auto">
              <a:spcBef>
                <a:spcPts val="0"/>
              </a:spcBef>
              <a:spcAft>
                <a:spcPts val="0"/>
              </a:spcAft>
              <a:defRPr/>
            </a:pPr>
            <a:r>
              <a:rPr lang="de-DE" altLang="zh-CN">
                <a:solidFill>
                  <a:srgbClr val="000000"/>
                </a:solidFill>
                <a:latin typeface="Huawei Sans"/>
                <a:ea typeface="微软雅黑"/>
              </a:rPr>
              <a:t>Page </a:t>
            </a:r>
            <a:fld id="{5B353E02-6056-46FA-8A41-37C5291EB1F2}" type="slidenum">
              <a:rPr lang="de-DE" altLang="zh-CN" smtClean="0">
                <a:solidFill>
                  <a:srgbClr val="000000"/>
                </a:solidFill>
                <a:latin typeface="Huawei Sans"/>
                <a:ea typeface="微软雅黑"/>
              </a:rPr>
              <a:pPr fontAlgn="auto">
                <a:spcBef>
                  <a:spcPts val="0"/>
                </a:spcBef>
                <a:spcAft>
                  <a:spcPts val="0"/>
                </a:spcAft>
                <a:defRPr/>
              </a:pPr>
              <a:t>‹#›</a:t>
            </a:fld>
            <a:endParaRPr lang="en-GB" altLang="zh-CN">
              <a:solidFill>
                <a:srgbClr val="000000"/>
              </a:solidFill>
              <a:latin typeface="Huawei Sans"/>
              <a:ea typeface="微软雅黑"/>
            </a:endParaRPr>
          </a:p>
        </p:txBody>
      </p:sp>
    </p:spTree>
    <p:extLst>
      <p:ext uri="{BB962C8B-B14F-4D97-AF65-F5344CB8AC3E}">
        <p14:creationId xmlns:p14="http://schemas.microsoft.com/office/powerpoint/2010/main" val="2001188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BC71D1-0E70-4377-B7B0-EDBF1C731343}"/>
              </a:ext>
            </a:extLst>
          </p:cNvPr>
          <p:cNvSpPr>
            <a:spLocks noGrp="1"/>
          </p:cNvSpPr>
          <p:nvPr>
            <p:ph type="ctrTitle"/>
          </p:nvPr>
        </p:nvSpPr>
        <p:spPr>
          <a:xfrm>
            <a:off x="1524397" y="1122363"/>
            <a:ext cx="9146381"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7ACB6C3B-A009-4ED7-9364-BB11A1BF8A15}"/>
              </a:ext>
            </a:extLst>
          </p:cNvPr>
          <p:cNvSpPr>
            <a:spLocks noGrp="1"/>
          </p:cNvSpPr>
          <p:nvPr>
            <p:ph type="subTitle" idx="1"/>
          </p:nvPr>
        </p:nvSpPr>
        <p:spPr>
          <a:xfrm>
            <a:off x="1524397" y="3602038"/>
            <a:ext cx="9146381"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94BD3C-4250-4C80-AAE1-7DEF5772A426}"/>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B1E24B7E-56CA-4F7A-9B07-3AF7E617C7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9AB5FE-C5A0-42F2-965E-0F5F2CDEDCF9}"/>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389376519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B53EAA-234E-4216-B16A-5C3696155E4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823776-26C9-4D24-8251-F298D71786D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0DC66-BCC1-41CA-9D3F-B33FBF03858F}"/>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A5E206FA-BBED-4FFA-B170-A875BB40E2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B3256A-95F4-48DB-A63C-786F9AA9803E}"/>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55351045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8"/>
              </a:lnSpc>
              <a:spcBef>
                <a:spcPts val="0"/>
              </a:spcBef>
              <a:buNone/>
              <a:defRPr sz="2798" b="0" baseline="0">
                <a:solidFill>
                  <a:srgbClr val="A72126"/>
                </a:solidFill>
                <a:latin typeface="方正兰亭粗黑简体" panose="02000000000000000000" pitchFamily="2" charset="-122"/>
                <a:ea typeface="方正兰亭粗黑简体" panose="02000000000000000000" pitchFamily="2"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4160860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AAC19D-46D7-405C-ADE4-5B5FAE897014}"/>
              </a:ext>
            </a:extLst>
          </p:cNvPr>
          <p:cNvSpPr>
            <a:spLocks noGrp="1"/>
          </p:cNvSpPr>
          <p:nvPr>
            <p:ph type="title"/>
          </p:nvPr>
        </p:nvSpPr>
        <p:spPr>
          <a:xfrm>
            <a:off x="832067" y="1709740"/>
            <a:ext cx="10518338"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2E5E1E57-AC10-4996-8B36-8D8FEAFA8B3A}"/>
              </a:ext>
            </a:extLst>
          </p:cNvPr>
          <p:cNvSpPr>
            <a:spLocks noGrp="1"/>
          </p:cNvSpPr>
          <p:nvPr>
            <p:ph type="body" idx="1"/>
          </p:nvPr>
        </p:nvSpPr>
        <p:spPr>
          <a:xfrm>
            <a:off x="832067" y="4589465"/>
            <a:ext cx="10518338"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DED0C5F-1CD0-480A-A6ED-C4BD2BE16DC0}"/>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0C03C2C4-63AE-41CF-9BAB-9C58186883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45EF0C-66E0-4520-93BC-12928018B700}"/>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193032424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4F377-2E13-40C8-9914-5E8AF39DB6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ABC4E-FD7C-44A9-96D9-4EA753CBC410}"/>
              </a:ext>
            </a:extLst>
          </p:cNvPr>
          <p:cNvSpPr>
            <a:spLocks noGrp="1"/>
          </p:cNvSpPr>
          <p:nvPr>
            <p:ph sz="half" idx="1"/>
          </p:nvPr>
        </p:nvSpPr>
        <p:spPr>
          <a:xfrm>
            <a:off x="838419" y="1825625"/>
            <a:ext cx="5182949"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1548EDC-B212-46E4-B727-27FBB7B4304D}"/>
              </a:ext>
            </a:extLst>
          </p:cNvPr>
          <p:cNvSpPr>
            <a:spLocks noGrp="1"/>
          </p:cNvSpPr>
          <p:nvPr>
            <p:ph sz="half" idx="2"/>
          </p:nvPr>
        </p:nvSpPr>
        <p:spPr>
          <a:xfrm>
            <a:off x="6173807" y="1825625"/>
            <a:ext cx="5182949"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BA879EF-3CCF-44A5-899C-F5D6C228309D}"/>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582C3269-01BD-4DDD-92A6-426AC03FAC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266852-22B8-490B-8FDE-ECE732B6CC58}"/>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257661470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C5D501-4E1E-4C79-906C-7EDA7AE82D09}"/>
              </a:ext>
            </a:extLst>
          </p:cNvPr>
          <p:cNvSpPr>
            <a:spLocks noGrp="1"/>
          </p:cNvSpPr>
          <p:nvPr>
            <p:ph type="title"/>
          </p:nvPr>
        </p:nvSpPr>
        <p:spPr>
          <a:xfrm>
            <a:off x="840007" y="365127"/>
            <a:ext cx="10518338"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BA1BD0-B613-4CD4-8267-DA3D489D80E0}"/>
              </a:ext>
            </a:extLst>
          </p:cNvPr>
          <p:cNvSpPr>
            <a:spLocks noGrp="1"/>
          </p:cNvSpPr>
          <p:nvPr>
            <p:ph type="body" idx="1"/>
          </p:nvPr>
        </p:nvSpPr>
        <p:spPr>
          <a:xfrm>
            <a:off x="840008" y="1681163"/>
            <a:ext cx="5159130"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739A32-68AD-4D28-B769-B4CFA6C32118}"/>
              </a:ext>
            </a:extLst>
          </p:cNvPr>
          <p:cNvSpPr>
            <a:spLocks noGrp="1"/>
          </p:cNvSpPr>
          <p:nvPr>
            <p:ph sz="half" idx="2"/>
          </p:nvPr>
        </p:nvSpPr>
        <p:spPr>
          <a:xfrm>
            <a:off x="840008" y="2505075"/>
            <a:ext cx="515913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AF605A-420B-442E-9C38-72627028189D}"/>
              </a:ext>
            </a:extLst>
          </p:cNvPr>
          <p:cNvSpPr>
            <a:spLocks noGrp="1"/>
          </p:cNvSpPr>
          <p:nvPr>
            <p:ph type="body" sz="quarter" idx="3"/>
          </p:nvPr>
        </p:nvSpPr>
        <p:spPr>
          <a:xfrm>
            <a:off x="6173808" y="1681163"/>
            <a:ext cx="518453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3BBE71F-4D5E-4C4B-9CA1-4BFFC44C2781}"/>
              </a:ext>
            </a:extLst>
          </p:cNvPr>
          <p:cNvSpPr>
            <a:spLocks noGrp="1"/>
          </p:cNvSpPr>
          <p:nvPr>
            <p:ph sz="quarter" idx="4"/>
          </p:nvPr>
        </p:nvSpPr>
        <p:spPr>
          <a:xfrm>
            <a:off x="6173808" y="2505075"/>
            <a:ext cx="518453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A52F593-A220-430F-A379-0D953A7ECB07}"/>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8" name="页脚占位符 7">
            <a:extLst>
              <a:ext uri="{FF2B5EF4-FFF2-40B4-BE49-F238E27FC236}">
                <a16:creationId xmlns:a16="http://schemas.microsoft.com/office/drawing/2014/main" id="{D09F568F-615D-4EB4-87D9-6BE8C7DD7F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257498-60AC-43FC-9115-6FE453CE53BC}"/>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337627930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F046BD-49AC-471A-AE18-E30154B6B0D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917CFBC-76F7-42AA-8235-B5684F4B9B46}"/>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4" name="页脚占位符 3">
            <a:extLst>
              <a:ext uri="{FF2B5EF4-FFF2-40B4-BE49-F238E27FC236}">
                <a16:creationId xmlns:a16="http://schemas.microsoft.com/office/drawing/2014/main" id="{77C1F740-80CC-43DC-BE75-9B3453E49F6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18D914-9D8C-4C09-9E30-AB1550F3FD0F}"/>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264528133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C2D55B8-362E-41C7-A718-97D08D16CE65}"/>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3" name="页脚占位符 2">
            <a:extLst>
              <a:ext uri="{FF2B5EF4-FFF2-40B4-BE49-F238E27FC236}">
                <a16:creationId xmlns:a16="http://schemas.microsoft.com/office/drawing/2014/main" id="{0A6ECE6E-E4F3-4E5A-86A4-5E16510D740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018976C-B19A-49D5-8FB5-A9789784257A}"/>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330560273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205E1A-A8FB-4514-8EF8-AD31F5064CE6}"/>
              </a:ext>
            </a:extLst>
          </p:cNvPr>
          <p:cNvSpPr>
            <a:spLocks noGrp="1"/>
          </p:cNvSpPr>
          <p:nvPr>
            <p:ph type="title"/>
          </p:nvPr>
        </p:nvSpPr>
        <p:spPr>
          <a:xfrm>
            <a:off x="840008" y="457200"/>
            <a:ext cx="3933261"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D969195-B2E8-482D-9533-C113BD0DA803}"/>
              </a:ext>
            </a:extLst>
          </p:cNvPr>
          <p:cNvSpPr>
            <a:spLocks noGrp="1"/>
          </p:cNvSpPr>
          <p:nvPr>
            <p:ph idx="1"/>
          </p:nvPr>
        </p:nvSpPr>
        <p:spPr>
          <a:xfrm>
            <a:off x="5184538" y="987427"/>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81D440F-FFE3-4F30-9D90-86BD6F3F2112}"/>
              </a:ext>
            </a:extLst>
          </p:cNvPr>
          <p:cNvSpPr>
            <a:spLocks noGrp="1"/>
          </p:cNvSpPr>
          <p:nvPr>
            <p:ph type="body" sz="half" idx="2"/>
          </p:nvPr>
        </p:nvSpPr>
        <p:spPr>
          <a:xfrm>
            <a:off x="840008" y="2057400"/>
            <a:ext cx="3933261"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A11D3E1-BE6B-4C61-8EC7-643EE4042D5E}"/>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6F257AC4-562A-42E1-A40B-9908D71143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F9A5E6-57D7-4D16-B981-8FE43A8582C4}"/>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45893256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60AB1-FBB0-4851-9DEF-7A8D283B9583}"/>
              </a:ext>
            </a:extLst>
          </p:cNvPr>
          <p:cNvSpPr>
            <a:spLocks noGrp="1"/>
          </p:cNvSpPr>
          <p:nvPr>
            <p:ph type="title"/>
          </p:nvPr>
        </p:nvSpPr>
        <p:spPr>
          <a:xfrm>
            <a:off x="840008" y="457200"/>
            <a:ext cx="3933261"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38BF66-6AEE-492F-B2FF-E35A518D8090}"/>
              </a:ext>
            </a:extLst>
          </p:cNvPr>
          <p:cNvSpPr>
            <a:spLocks noGrp="1"/>
          </p:cNvSpPr>
          <p:nvPr>
            <p:ph type="pic" idx="1"/>
          </p:nvPr>
        </p:nvSpPr>
        <p:spPr>
          <a:xfrm>
            <a:off x="5184538" y="987427"/>
            <a:ext cx="617380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0B50E64A-B98B-4F4E-B883-A94CCFC350F7}"/>
              </a:ext>
            </a:extLst>
          </p:cNvPr>
          <p:cNvSpPr>
            <a:spLocks noGrp="1"/>
          </p:cNvSpPr>
          <p:nvPr>
            <p:ph type="body" sz="half" idx="2"/>
          </p:nvPr>
        </p:nvSpPr>
        <p:spPr>
          <a:xfrm>
            <a:off x="840008" y="2057400"/>
            <a:ext cx="3933261"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7950203-FC97-4526-AD63-CDC41023C2B2}"/>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6" name="页脚占位符 5">
            <a:extLst>
              <a:ext uri="{FF2B5EF4-FFF2-40B4-BE49-F238E27FC236}">
                <a16:creationId xmlns:a16="http://schemas.microsoft.com/office/drawing/2014/main" id="{03304734-5019-4DEE-A195-620FD6C90BA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A27E111-5C53-4A5F-B73A-551E7BB9CF09}"/>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270453351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1AD2BE-819E-4357-B36A-9CDC9B547B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DB601C-BE56-46C6-8B63-26D35EBE836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BA9B79-E01C-4298-8E23-A1919BCDD4E9}"/>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45CE7418-BAE4-497F-B7FE-F8303E6091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9CB850-83AA-4F41-A576-E1BA4049EAF0}"/>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382416546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A2D4B5-BCAF-4C40-884F-5F49CEF702B4}"/>
              </a:ext>
            </a:extLst>
          </p:cNvPr>
          <p:cNvSpPr>
            <a:spLocks noGrp="1"/>
          </p:cNvSpPr>
          <p:nvPr>
            <p:ph type="title" orient="vert"/>
          </p:nvPr>
        </p:nvSpPr>
        <p:spPr>
          <a:xfrm>
            <a:off x="8727173" y="365125"/>
            <a:ext cx="262958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BE0539-41A8-4DDD-88D2-14D3137ECA37}"/>
              </a:ext>
            </a:extLst>
          </p:cNvPr>
          <p:cNvSpPr>
            <a:spLocks noGrp="1"/>
          </p:cNvSpPr>
          <p:nvPr>
            <p:ph type="body" orient="vert" idx="1"/>
          </p:nvPr>
        </p:nvSpPr>
        <p:spPr>
          <a:xfrm>
            <a:off x="838418" y="365125"/>
            <a:ext cx="773631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80C419-C23B-42C9-946A-37F20265574C}"/>
              </a:ext>
            </a:extLst>
          </p:cNvPr>
          <p:cNvSpPr>
            <a:spLocks noGrp="1"/>
          </p:cNvSpPr>
          <p:nvPr>
            <p:ph type="dt" sz="half" idx="10"/>
          </p:nvPr>
        </p:nvSpPr>
        <p:spPr/>
        <p:txBody>
          <a:body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356C08CA-BDCA-4B50-80A4-B3CEEB0AE9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22AB14-BAF6-48FA-A002-B9C61619176D}"/>
              </a:ext>
            </a:extLst>
          </p:cNvPr>
          <p:cNvSpPr>
            <a:spLocks noGrp="1"/>
          </p:cNvSpPr>
          <p:nvPr>
            <p:ph type="sldNum" sz="quarter" idx="12"/>
          </p:nvPr>
        </p:nvSpPr>
        <p:spPr/>
        <p:txBody>
          <a:bodyPr/>
          <a:lstStyle/>
          <a:p>
            <a:fld id="{6508BCB8-6909-4B4C-834E-90241B413CA7}" type="slidenum">
              <a:rPr lang="zh-CN" altLang="en-US" smtClean="0"/>
              <a:t>‹#›</a:t>
            </a:fld>
            <a:endParaRPr lang="zh-CN" altLang="en-US"/>
          </a:p>
        </p:txBody>
      </p:sp>
    </p:spTree>
    <p:extLst>
      <p:ext uri="{BB962C8B-B14F-4D97-AF65-F5344CB8AC3E}">
        <p14:creationId xmlns:p14="http://schemas.microsoft.com/office/powerpoint/2010/main" val="257741377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03" indent="0" algn="ctr">
              <a:buNone/>
              <a:defRPr sz="2597"/>
            </a:lvl2pPr>
            <a:lvl3pPr marL="1187204" indent="0" algn="ctr">
              <a:buNone/>
              <a:defRPr sz="2337"/>
            </a:lvl3pPr>
            <a:lvl4pPr marL="1780808" indent="0" algn="ctr">
              <a:buNone/>
              <a:defRPr sz="2078"/>
            </a:lvl4pPr>
            <a:lvl5pPr marL="2374411" indent="0" algn="ctr">
              <a:buNone/>
              <a:defRPr sz="2078"/>
            </a:lvl5pPr>
            <a:lvl6pPr marL="2968012" indent="0" algn="ctr">
              <a:buNone/>
              <a:defRPr sz="2078"/>
            </a:lvl6pPr>
            <a:lvl7pPr marL="3561615" indent="0" algn="ctr">
              <a:buNone/>
              <a:defRPr sz="2078"/>
            </a:lvl7pPr>
            <a:lvl8pPr marL="4155218" indent="0" algn="ctr">
              <a:buNone/>
              <a:defRPr sz="2078"/>
            </a:lvl8pPr>
            <a:lvl9pPr marL="4748820"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3060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7"/>
              </a:lnSpc>
              <a:spcBef>
                <a:spcPts val="0"/>
              </a:spcBef>
              <a:buNone/>
              <a:defRPr sz="3197" baseline="0">
                <a:solidFill>
                  <a:schemeClr val="tx1"/>
                </a:solidFill>
                <a:latin typeface="Microsoft YaHei" panose="020B0503020204020204" pitchFamily="34" charset="-122"/>
                <a:ea typeface="Microsoft YaHei" panose="020B0503020204020204" pitchFamily="34" charset="-122"/>
              </a:defRPr>
            </a:lvl1pPr>
            <a:lvl2pPr marL="593188" indent="0" algn="ctr">
              <a:buNone/>
              <a:defRPr sz="2595"/>
            </a:lvl2pPr>
            <a:lvl3pPr marL="1186373" indent="0" algn="ctr">
              <a:buNone/>
              <a:defRPr sz="2335"/>
            </a:lvl3pPr>
            <a:lvl4pPr marL="1779562" indent="0" algn="ctr">
              <a:buNone/>
              <a:defRPr sz="2076"/>
            </a:lvl4pPr>
            <a:lvl5pPr marL="2372749" indent="0" algn="ctr">
              <a:buNone/>
              <a:defRPr sz="2076"/>
            </a:lvl5pPr>
            <a:lvl6pPr marL="2965935" indent="0" algn="ctr">
              <a:buNone/>
              <a:defRPr sz="2076"/>
            </a:lvl6pPr>
            <a:lvl7pPr marL="3559122" indent="0" algn="ctr">
              <a:buNone/>
              <a:defRPr sz="2076"/>
            </a:lvl7pPr>
            <a:lvl8pPr marL="4152310" indent="0" algn="ctr">
              <a:buNone/>
              <a:defRPr sz="2076"/>
            </a:lvl8pPr>
            <a:lvl9pPr marL="4745496" indent="0" algn="ctr">
              <a:buNone/>
              <a:defRPr sz="2076"/>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815" y="1501989"/>
            <a:ext cx="10732159" cy="4690459"/>
          </a:xfrm>
          <a:prstGeom prst="rect">
            <a:avLst/>
          </a:prstGeom>
        </p:spPr>
        <p:txBody>
          <a:bodyPr lIns="0" tIns="0" rIns="0" bIns="0"/>
          <a:lstStyle>
            <a:lvl1pPr marL="12358" indent="0">
              <a:lnSpc>
                <a:spcPct val="100000"/>
              </a:lnSpc>
              <a:spcBef>
                <a:spcPts val="0"/>
              </a:spcBef>
              <a:buFontTx/>
              <a:buNone/>
              <a:tabLst>
                <a:tab pos="1206971" algn="ctr"/>
              </a:tabLst>
              <a:defRPr sz="1797"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220" indent="-170955">
              <a:buFont typeface="Arial" panose="020B0604020202020204" pitchFamily="34" charset="0"/>
              <a:buChar char="•"/>
              <a:tabLst>
                <a:tab pos="1206971" algn="ctr"/>
              </a:tabLst>
              <a:defRPr sz="1296" baseline="0"/>
            </a:lvl2pPr>
            <a:lvl3pPr marL="525220" indent="-170955">
              <a:buFont typeface="Arial" panose="020B0604020202020204" pitchFamily="34" charset="0"/>
              <a:buChar char="•"/>
              <a:tabLst>
                <a:tab pos="1206971" algn="ctr"/>
              </a:tabLst>
              <a:defRPr sz="1296" baseline="0"/>
            </a:lvl3pPr>
            <a:lvl4pPr marL="525220" indent="-170955">
              <a:buFont typeface="Arial" panose="020B0604020202020204" pitchFamily="34" charset="0"/>
              <a:buChar char="•"/>
              <a:tabLst>
                <a:tab pos="1206971" algn="ctr"/>
              </a:tabLst>
              <a:defRPr sz="1296" baseline="0"/>
            </a:lvl4pPr>
            <a:lvl5pPr marL="525220" indent="-170955">
              <a:buFont typeface="Arial" panose="020B0604020202020204" pitchFamily="34" charset="0"/>
              <a:buChar char="•"/>
              <a:tabLst>
                <a:tab pos="1206971" algn="ctr"/>
              </a:tabLst>
              <a:defRPr sz="1296"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1900218917"/>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模板刷新">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586253"/>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30"/>
              </a:lnSpc>
              <a:spcBef>
                <a:spcPts val="0"/>
              </a:spcBef>
              <a:buNone/>
              <a:defRPr sz="2800" baseline="0">
                <a:solidFill>
                  <a:schemeClr val="tx1"/>
                </a:solidFill>
                <a:latin typeface="Microsoft YaHei" panose="020B0503020204020204" pitchFamily="34" charset="-122"/>
                <a:ea typeface="Microsoft YaHei" panose="020B0503020204020204" pitchFamily="34" charset="-122"/>
              </a:defRPr>
            </a:lvl1pPr>
            <a:lvl2pPr marL="593841" indent="0" algn="ctr">
              <a:buNone/>
              <a:defRPr sz="2598"/>
            </a:lvl2pPr>
            <a:lvl3pPr marL="1187679" indent="0" algn="ctr">
              <a:buNone/>
              <a:defRPr sz="2338"/>
            </a:lvl3pPr>
            <a:lvl4pPr marL="1781521" indent="0" algn="ctr">
              <a:buNone/>
              <a:defRPr sz="2079"/>
            </a:lvl4pPr>
            <a:lvl5pPr marL="2375360" indent="0" algn="ctr">
              <a:buNone/>
              <a:defRPr sz="2079"/>
            </a:lvl5pPr>
            <a:lvl6pPr marL="2969200" indent="0" algn="ctr">
              <a:buNone/>
              <a:defRPr sz="2079"/>
            </a:lvl6pPr>
            <a:lvl7pPr marL="3563040" indent="0" algn="ctr">
              <a:buNone/>
              <a:defRPr sz="2079"/>
            </a:lvl7pPr>
            <a:lvl8pPr marL="4156881" indent="0" algn="ctr">
              <a:buNone/>
              <a:defRPr sz="2079"/>
            </a:lvl8pPr>
            <a:lvl9pPr marL="4750720"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1673554301"/>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44444"/>
            <a:ext cx="10755313" cy="782457"/>
          </a:xfrm>
          <a:prstGeom prst="rect">
            <a:avLst/>
          </a:prstGeom>
        </p:spPr>
        <p:txBody>
          <a:bodyPr/>
          <a:lstStyle/>
          <a:p>
            <a:r>
              <a:rPr lang="zh-CN" altLang="en-US"/>
              <a:t>单击此处编辑母版标题样式</a:t>
            </a:r>
          </a:p>
        </p:txBody>
      </p:sp>
      <p:sp>
        <p:nvSpPr>
          <p:cNvPr id="5" name="日期占位符 4"/>
          <p:cNvSpPr>
            <a:spLocks noGrp="1"/>
          </p:cNvSpPr>
          <p:nvPr>
            <p:ph type="dt" sz="half" idx="10"/>
          </p:nvPr>
        </p:nvSpPr>
        <p:spPr>
          <a:xfrm>
            <a:off x="4153372" y="6481211"/>
            <a:ext cx="719782" cy="268151"/>
          </a:xfrm>
          <a:prstGeom prst="rect">
            <a:avLst/>
          </a:prstGeom>
        </p:spPr>
        <p:txBody>
          <a:bodyPr anchor="ctr"/>
          <a:lstStyle>
            <a:lvl1pPr algn="ctr">
              <a:lnSpc>
                <a:spcPct val="100000"/>
              </a:lnSpc>
              <a:defRPr sz="1000">
                <a:latin typeface="微软雅黑" panose="020B0503020204020204" pitchFamily="34" charset="-122"/>
                <a:ea typeface="微软雅黑" panose="020B0503020204020204" pitchFamily="34" charset="-122"/>
              </a:defRPr>
            </a:lvl1pPr>
          </a:lstStyle>
          <a:p>
            <a:pPr fontAlgn="base">
              <a:spcBef>
                <a:spcPct val="0"/>
              </a:spcBef>
              <a:spcAft>
                <a:spcPct val="0"/>
              </a:spcAft>
              <a:defRPr/>
            </a:pPr>
            <a:fld id="{F755AC03-EC96-4B0E-A354-103101E6B5FF}" type="datetime1">
              <a:rPr lang="zh-CN" altLang="en-US" smtClean="0">
                <a:solidFill>
                  <a:srgbClr val="000000"/>
                </a:solidFill>
              </a:rPr>
              <a:pPr fontAlgn="base">
                <a:spcBef>
                  <a:spcPct val="0"/>
                </a:spcBef>
                <a:spcAft>
                  <a:spcPct val="0"/>
                </a:spcAft>
                <a:defRPr/>
              </a:pPr>
              <a:t>2023/4/25</a:t>
            </a:fld>
            <a:endParaRPr lang="en-GB" altLang="zh-CN">
              <a:solidFill>
                <a:srgbClr val="000000"/>
              </a:solidFill>
            </a:endParaRPr>
          </a:p>
        </p:txBody>
      </p:sp>
    </p:spTree>
    <p:extLst>
      <p:ext uri="{BB962C8B-B14F-4D97-AF65-F5344CB8AC3E}">
        <p14:creationId xmlns:p14="http://schemas.microsoft.com/office/powerpoint/2010/main" val="2388973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6" y="456142"/>
            <a:ext cx="10743437" cy="400601"/>
          </a:xfrm>
          <a:prstGeom prst="rect">
            <a:avLst/>
          </a:prstGeom>
        </p:spPr>
        <p:txBody>
          <a:bodyPr lIns="0" tIns="0" rIns="0" bIns="0" anchor="t">
            <a:normAutofit/>
          </a:bodyPr>
          <a:lstStyle>
            <a:lvl1pPr marL="0" indent="0" algn="l">
              <a:lnSpc>
                <a:spcPts val="3427"/>
              </a:lnSpc>
              <a:spcBef>
                <a:spcPts val="0"/>
              </a:spcBef>
              <a:buNone/>
              <a:defRPr sz="2797" b="0" baseline="0">
                <a:solidFill>
                  <a:srgbClr val="A72126"/>
                </a:solidFill>
                <a:latin typeface="方正兰亭粗黑简体" panose="02000000000000000000" pitchFamily="2" charset="-122"/>
                <a:ea typeface="方正兰亭粗黑简体" panose="02000000000000000000" pitchFamily="2" charset="-122"/>
              </a:defRPr>
            </a:lvl1pPr>
            <a:lvl2pPr marL="593188" indent="0" algn="ctr">
              <a:buNone/>
              <a:defRPr sz="2595"/>
            </a:lvl2pPr>
            <a:lvl3pPr marL="1186373" indent="0" algn="ctr">
              <a:buNone/>
              <a:defRPr sz="2335"/>
            </a:lvl3pPr>
            <a:lvl4pPr marL="1779562" indent="0" algn="ctr">
              <a:buNone/>
              <a:defRPr sz="2076"/>
            </a:lvl4pPr>
            <a:lvl5pPr marL="2372749" indent="0" algn="ctr">
              <a:buNone/>
              <a:defRPr sz="2076"/>
            </a:lvl5pPr>
            <a:lvl6pPr marL="2965935" indent="0" algn="ctr">
              <a:buNone/>
              <a:defRPr sz="2076"/>
            </a:lvl6pPr>
            <a:lvl7pPr marL="3559122" indent="0" algn="ctr">
              <a:buNone/>
              <a:defRPr sz="2076"/>
            </a:lvl7pPr>
            <a:lvl8pPr marL="4152311" indent="0" algn="ctr">
              <a:buNone/>
              <a:defRPr sz="2076"/>
            </a:lvl8pPr>
            <a:lvl9pPr marL="4745496" indent="0" algn="ctr">
              <a:buNone/>
              <a:defRPr sz="2076"/>
            </a:lvl9pPr>
          </a:lstStyle>
          <a:p>
            <a:r>
              <a:rPr lang="zh-CN" altLang="en-US" dirty="0"/>
              <a:t>单击此处添加标题</a:t>
            </a:r>
            <a:endParaRPr lang="en-US" dirty="0"/>
          </a:p>
        </p:txBody>
      </p:sp>
    </p:spTree>
    <p:extLst>
      <p:ext uri="{BB962C8B-B14F-4D97-AF65-F5344CB8AC3E}">
        <p14:creationId xmlns:p14="http://schemas.microsoft.com/office/powerpoint/2010/main" val="1149969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6"/>
              </a:lnSpc>
              <a:spcBef>
                <a:spcPts val="0"/>
              </a:spcBef>
              <a:buNone/>
              <a:defRPr sz="3196" baseline="0">
                <a:solidFill>
                  <a:schemeClr val="tx1"/>
                </a:solidFill>
                <a:latin typeface="Microsoft YaHei" panose="020B0503020204020204" pitchFamily="34" charset="-122"/>
                <a:ea typeface="Microsoft YaHei" panose="020B0503020204020204" pitchFamily="34" charset="-122"/>
              </a:defRPr>
            </a:lvl1pPr>
            <a:lvl2pPr marL="592951" indent="0" algn="ctr">
              <a:buNone/>
              <a:defRPr sz="2594"/>
            </a:lvl2pPr>
            <a:lvl3pPr marL="1185898" indent="0" algn="ctr">
              <a:buNone/>
              <a:defRPr sz="2334"/>
            </a:lvl3pPr>
            <a:lvl4pPr marL="1778850" indent="0" algn="ctr">
              <a:buNone/>
              <a:defRPr sz="2075"/>
            </a:lvl4pPr>
            <a:lvl5pPr marL="2371800" indent="0" algn="ctr">
              <a:buNone/>
              <a:defRPr sz="2075"/>
            </a:lvl5pPr>
            <a:lvl6pPr marL="2964748" indent="0" algn="ctr">
              <a:buNone/>
              <a:defRPr sz="2075"/>
            </a:lvl6pPr>
            <a:lvl7pPr marL="3557698" indent="0" algn="ctr">
              <a:buNone/>
              <a:defRPr sz="2075"/>
            </a:lvl7pPr>
            <a:lvl8pPr marL="4150649" indent="0" algn="ctr">
              <a:buNone/>
              <a:defRPr sz="2075"/>
            </a:lvl8pPr>
            <a:lvl9pPr marL="4743598" indent="0" algn="ctr">
              <a:buNone/>
              <a:defRPr sz="2075"/>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816" y="1501989"/>
            <a:ext cx="10732160" cy="4690459"/>
          </a:xfrm>
          <a:prstGeom prst="rect">
            <a:avLst/>
          </a:prstGeom>
        </p:spPr>
        <p:txBody>
          <a:bodyPr lIns="0" tIns="0" rIns="0" bIns="0"/>
          <a:lstStyle>
            <a:lvl1pPr marL="12353" indent="0">
              <a:lnSpc>
                <a:spcPct val="100000"/>
              </a:lnSpc>
              <a:spcBef>
                <a:spcPts val="0"/>
              </a:spcBef>
              <a:buFontTx/>
              <a:buNone/>
              <a:tabLst>
                <a:tab pos="1206488" algn="ctr"/>
              </a:tabLst>
              <a:defRPr sz="1796"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009" indent="-170887">
              <a:buFont typeface="Arial" panose="020B0604020202020204" pitchFamily="34" charset="0"/>
              <a:buChar char="•"/>
              <a:tabLst>
                <a:tab pos="1206488" algn="ctr"/>
              </a:tabLst>
              <a:defRPr sz="1296" baseline="0"/>
            </a:lvl2pPr>
            <a:lvl3pPr marL="525009" indent="-170887">
              <a:buFont typeface="Arial" panose="020B0604020202020204" pitchFamily="34" charset="0"/>
              <a:buChar char="•"/>
              <a:tabLst>
                <a:tab pos="1206488" algn="ctr"/>
              </a:tabLst>
              <a:defRPr sz="1296" baseline="0"/>
            </a:lvl3pPr>
            <a:lvl4pPr marL="525009" indent="-170887">
              <a:buFont typeface="Arial" panose="020B0604020202020204" pitchFamily="34" charset="0"/>
              <a:buChar char="•"/>
              <a:tabLst>
                <a:tab pos="1206488" algn="ctr"/>
              </a:tabLst>
              <a:defRPr sz="1296" baseline="0"/>
            </a:lvl4pPr>
            <a:lvl5pPr marL="525009" indent="-170887">
              <a:buFont typeface="Arial" panose="020B0604020202020204" pitchFamily="34" charset="0"/>
              <a:buChar char="•"/>
              <a:tabLst>
                <a:tab pos="1206488" algn="ctr"/>
              </a:tabLst>
              <a:defRPr sz="1296"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437513385"/>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6547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7"/>
              </a:lnSpc>
              <a:spcBef>
                <a:spcPts val="0"/>
              </a:spcBef>
              <a:buNone/>
              <a:defRPr sz="3197" baseline="0">
                <a:solidFill>
                  <a:schemeClr val="tx1"/>
                </a:solidFill>
                <a:latin typeface="Microsoft YaHei" panose="020B0503020204020204" pitchFamily="34" charset="-122"/>
                <a:ea typeface="Microsoft YaHei" panose="020B0503020204020204" pitchFamily="34" charset="-122"/>
              </a:defRPr>
            </a:lvl1pPr>
            <a:lvl2pPr marL="593248" indent="0" algn="ctr">
              <a:buNone/>
              <a:defRPr sz="2595"/>
            </a:lvl2pPr>
            <a:lvl3pPr marL="1186491" indent="0" algn="ctr">
              <a:buNone/>
              <a:defRPr sz="2336"/>
            </a:lvl3pPr>
            <a:lvl4pPr marL="1779741" indent="0" algn="ctr">
              <a:buNone/>
              <a:defRPr sz="2077"/>
            </a:lvl4pPr>
            <a:lvl5pPr marL="2372986" indent="0" algn="ctr">
              <a:buNone/>
              <a:defRPr sz="2077"/>
            </a:lvl5pPr>
            <a:lvl6pPr marL="2966232" indent="0" algn="ctr">
              <a:buNone/>
              <a:defRPr sz="2077"/>
            </a:lvl6pPr>
            <a:lvl7pPr marL="3559478" indent="0" algn="ctr">
              <a:buNone/>
              <a:defRPr sz="2077"/>
            </a:lvl7pPr>
            <a:lvl8pPr marL="4152727" indent="0" algn="ctr">
              <a:buNone/>
              <a:defRPr sz="2077"/>
            </a:lvl8pPr>
            <a:lvl9pPr marL="4745971" indent="0" algn="ctr">
              <a:buNone/>
              <a:defRPr sz="2077"/>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930" y="1512881"/>
            <a:ext cx="10732160" cy="4690459"/>
          </a:xfrm>
          <a:prstGeom prst="rect">
            <a:avLst/>
          </a:prstGeom>
        </p:spPr>
        <p:txBody>
          <a:bodyPr lIns="0" tIns="0" rIns="0" bIns="0"/>
          <a:lstStyle>
            <a:lvl1pPr marL="179190" marR="0" indent="-168090" algn="l" defTabSz="1186491"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6759" algn="ctr"/>
              </a:tabLst>
              <a:defRPr sz="1798"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663" marR="0" indent="-168090" algn="l" defTabSz="1186491" rtl="0" eaLnBrk="1" fontAlgn="auto" latinLnBrk="0" hangingPunct="1">
              <a:lnSpc>
                <a:spcPct val="100000"/>
              </a:lnSpc>
              <a:spcBef>
                <a:spcPts val="0"/>
              </a:spcBef>
              <a:spcAft>
                <a:spcPts val="600"/>
              </a:spcAft>
              <a:buClr>
                <a:schemeClr val="tx1"/>
              </a:buClr>
              <a:buSzTx/>
              <a:buFont typeface=".AppleSystemUIFont"/>
              <a:buChar char="&gt;"/>
              <a:tabLst>
                <a:tab pos="1206759" algn="ctr"/>
              </a:tabLst>
              <a:defRPr sz="1599" baseline="0">
                <a:latin typeface="Microsoft YaHei" panose="020B0503020204020204" pitchFamily="34" charset="-122"/>
                <a:ea typeface="Microsoft YaHei" panose="020B0503020204020204" pitchFamily="34" charset="-122"/>
              </a:defRPr>
            </a:lvl2pPr>
            <a:lvl3pPr marL="1097367" marR="0" indent="-168090" algn="l" defTabSz="1186491" rtl="0" eaLnBrk="1" fontAlgn="auto" latinLnBrk="0" hangingPunct="1">
              <a:lnSpc>
                <a:spcPct val="100000"/>
              </a:lnSpc>
              <a:spcBef>
                <a:spcPts val="0"/>
              </a:spcBef>
              <a:spcAft>
                <a:spcPts val="600"/>
              </a:spcAft>
              <a:buClr>
                <a:schemeClr val="tx1"/>
              </a:buClr>
              <a:buSzTx/>
              <a:buFont typeface=".AppleSystemUIFont"/>
              <a:buChar char="-"/>
              <a:tabLst>
                <a:tab pos="1206759" algn="ctr"/>
              </a:tabLst>
              <a:defRPr sz="1298" baseline="0">
                <a:latin typeface="Microsoft YaHei" panose="020B0503020204020204" pitchFamily="34" charset="-122"/>
                <a:ea typeface="Microsoft YaHei" panose="020B0503020204020204" pitchFamily="34" charset="-122"/>
              </a:defRPr>
            </a:lvl3pPr>
            <a:lvl4pPr marL="525271" indent="-170972">
              <a:buFont typeface="Arial" panose="020B0604020202020204" pitchFamily="34" charset="0"/>
              <a:buChar char="•"/>
              <a:tabLst>
                <a:tab pos="1207091" algn="ctr"/>
              </a:tabLst>
              <a:defRPr sz="1298" baseline="0"/>
            </a:lvl4pPr>
            <a:lvl5pPr marL="525271" indent="-170972">
              <a:buFont typeface="Arial" panose="020B0604020202020204" pitchFamily="34" charset="0"/>
              <a:buChar char="•"/>
              <a:tabLst>
                <a:tab pos="1207091" algn="ctr"/>
              </a:tabLst>
              <a:defRPr sz="1298" baseline="0"/>
            </a:lvl5pPr>
          </a:lstStyle>
          <a:p>
            <a:pPr lvl="0"/>
            <a:r>
              <a:rPr lang="zh-CN" altLang="en-US" dirty="0"/>
              <a:t>单击此处添加文本</a:t>
            </a:r>
            <a:endParaRPr lang="en-US" dirty="0"/>
          </a:p>
          <a:p>
            <a:pPr marL="328663" marR="0" lvl="1" indent="-168090" algn="l" defTabSz="1186491"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759" algn="ctr"/>
              </a:tabLst>
              <a:defRPr/>
            </a:pPr>
            <a:r>
              <a:rPr lang="zh-CN" altLang="en-US" dirty="0"/>
              <a:t>单击此处添加文本</a:t>
            </a:r>
            <a:endParaRPr lang="en-US" dirty="0"/>
          </a:p>
          <a:p>
            <a:pPr marL="1097367" marR="0" lvl="2" indent="-168090" algn="l" defTabSz="1186491"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759" algn="ctr"/>
              </a:tabLst>
              <a:defRPr/>
            </a:pPr>
            <a:r>
              <a:rPr lang="zh-CN" altLang="en-US" dirty="0"/>
              <a:t>单击此处添加文本</a:t>
            </a:r>
            <a:endParaRPr lang="en-US" dirty="0"/>
          </a:p>
          <a:p>
            <a:pPr marL="1097367" marR="0" lvl="2" indent="-168090" algn="l" defTabSz="1186491"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759" algn="ctr"/>
              </a:tabLst>
              <a:defRPr/>
            </a:pPr>
            <a:endParaRPr lang="en-US" altLang="zh-CN" dirty="0"/>
          </a:p>
        </p:txBody>
      </p:sp>
    </p:spTree>
    <p:extLst>
      <p:ext uri="{BB962C8B-B14F-4D97-AF65-F5344CB8AC3E}">
        <p14:creationId xmlns:p14="http://schemas.microsoft.com/office/powerpoint/2010/main" val="2759176761"/>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419" y="365129"/>
            <a:ext cx="10518338"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419" y="1825625"/>
            <a:ext cx="10518338"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418" y="6356354"/>
            <a:ext cx="2743915" cy="365125"/>
          </a:xfrm>
          <a:prstGeom prst="rect">
            <a:avLst/>
          </a:prstGeom>
        </p:spPr>
        <p:txBody>
          <a:bodyPr/>
          <a:lstStyle/>
          <a:p>
            <a:pPr fontAlgn="base">
              <a:spcBef>
                <a:spcPct val="0"/>
              </a:spcBef>
              <a:spcAft>
                <a:spcPct val="0"/>
              </a:spcAft>
            </a:pPr>
            <a:fld id="{B77BB079-89C2-495F-A7D0-308D9CC2C00C}" type="datetimeFigureOut">
              <a:rPr lang="zh-CN" altLang="en-US" smtClean="0">
                <a:solidFill>
                  <a:srgbClr val="1D1D1A"/>
                </a:solidFill>
                <a:latin typeface="Calibri" pitchFamily="34" charset="0"/>
                <a:ea typeface="宋体" pitchFamily="2" charset="-122"/>
              </a:rPr>
              <a:pPr fontAlgn="base">
                <a:spcBef>
                  <a:spcPct val="0"/>
                </a:spcBef>
                <a:spcAft>
                  <a:spcPct val="0"/>
                </a:spcAft>
              </a:pPr>
              <a:t>2023/4/25</a:t>
            </a:fld>
            <a:endParaRPr lang="zh-CN" altLang="en-US">
              <a:solidFill>
                <a:srgbClr val="1D1D1A"/>
              </a:solidFill>
              <a:latin typeface="Calibri" pitchFamily="34" charset="0"/>
              <a:ea typeface="宋体" pitchFamily="2" charset="-122"/>
            </a:endParaRPr>
          </a:p>
        </p:txBody>
      </p:sp>
      <p:sp>
        <p:nvSpPr>
          <p:cNvPr id="5" name="页脚占位符 4"/>
          <p:cNvSpPr>
            <a:spLocks noGrp="1"/>
          </p:cNvSpPr>
          <p:nvPr>
            <p:ph type="ftr" sz="quarter" idx="11"/>
          </p:nvPr>
        </p:nvSpPr>
        <p:spPr>
          <a:xfrm>
            <a:off x="4039652" y="6356354"/>
            <a:ext cx="4115872" cy="365125"/>
          </a:xfrm>
          <a:prstGeom prst="rect">
            <a:avLst/>
          </a:prstGeom>
        </p:spPr>
        <p:txBody>
          <a:bodyPr/>
          <a:lstStyle/>
          <a:p>
            <a:pPr fontAlgn="base">
              <a:spcBef>
                <a:spcPct val="0"/>
              </a:spcBef>
              <a:spcAft>
                <a:spcPct val="0"/>
              </a:spcAft>
            </a:pPr>
            <a:endParaRPr lang="zh-CN" altLang="en-US">
              <a:solidFill>
                <a:srgbClr val="1D1D1A"/>
              </a:solidFill>
              <a:latin typeface="Calibri" pitchFamily="34" charset="0"/>
              <a:ea typeface="宋体" pitchFamily="2" charset="-122"/>
            </a:endParaRPr>
          </a:p>
        </p:txBody>
      </p:sp>
      <p:sp>
        <p:nvSpPr>
          <p:cNvPr id="6" name="灯片编号占位符 5"/>
          <p:cNvSpPr>
            <a:spLocks noGrp="1"/>
          </p:cNvSpPr>
          <p:nvPr>
            <p:ph type="sldNum" sz="quarter" idx="12"/>
          </p:nvPr>
        </p:nvSpPr>
        <p:spPr>
          <a:xfrm>
            <a:off x="8612842" y="6356354"/>
            <a:ext cx="2743915" cy="365125"/>
          </a:xfrm>
          <a:prstGeom prst="rect">
            <a:avLst/>
          </a:prstGeom>
        </p:spPr>
        <p:txBody>
          <a:bodyPr/>
          <a:lstStyle/>
          <a:p>
            <a:pPr fontAlgn="base">
              <a:spcBef>
                <a:spcPct val="0"/>
              </a:spcBef>
              <a:spcAft>
                <a:spcPct val="0"/>
              </a:spcAft>
            </a:pPr>
            <a:fld id="{2C2F1EF8-2768-4358-A43B-35D5ADA7AB28}" type="slidenum">
              <a:rPr lang="zh-CN" altLang="en-US" smtClean="0">
                <a:solidFill>
                  <a:srgbClr val="1D1D1A"/>
                </a:solidFill>
                <a:latin typeface="Calibri" pitchFamily="34" charset="0"/>
                <a:ea typeface="宋体" pitchFamily="2" charset="-122"/>
              </a:rPr>
              <a:pPr fontAlgn="base">
                <a:spcBef>
                  <a:spcPct val="0"/>
                </a:spcBef>
                <a:spcAft>
                  <a:spcPct val="0"/>
                </a:spcAft>
              </a:pPr>
              <a:t>‹#›</a:t>
            </a:fld>
            <a:endParaRPr lang="zh-CN" altLang="en-US">
              <a:solidFill>
                <a:srgbClr val="1D1D1A"/>
              </a:solidFill>
              <a:latin typeface="Calibri" pitchFamily="34" charset="0"/>
              <a:ea typeface="宋体" pitchFamily="2" charset="-122"/>
            </a:endParaRPr>
          </a:p>
        </p:txBody>
      </p:sp>
    </p:spTree>
    <p:extLst>
      <p:ext uri="{BB962C8B-B14F-4D97-AF65-F5344CB8AC3E}">
        <p14:creationId xmlns:p14="http://schemas.microsoft.com/office/powerpoint/2010/main" val="3185945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2" y="44444"/>
            <a:ext cx="10755313" cy="782457"/>
          </a:xfrm>
          <a:prstGeom prst="rect">
            <a:avLst/>
          </a:prstGeom>
        </p:spPr>
        <p:txBody>
          <a:bodyPr/>
          <a:lstStyle/>
          <a:p>
            <a:r>
              <a:rPr lang="zh-CN" altLang="en-US"/>
              <a:t>单击此处编辑母版标题样式</a:t>
            </a:r>
          </a:p>
        </p:txBody>
      </p:sp>
      <p:sp>
        <p:nvSpPr>
          <p:cNvPr id="5" name="日期占位符 4"/>
          <p:cNvSpPr>
            <a:spLocks noGrp="1"/>
          </p:cNvSpPr>
          <p:nvPr>
            <p:ph type="dt" sz="half" idx="10"/>
          </p:nvPr>
        </p:nvSpPr>
        <p:spPr>
          <a:xfrm>
            <a:off x="4153372" y="6481211"/>
            <a:ext cx="719782" cy="268151"/>
          </a:xfrm>
          <a:prstGeom prst="rect">
            <a:avLst/>
          </a:prstGeom>
        </p:spPr>
        <p:txBody>
          <a:bodyPr anchor="ctr"/>
          <a:lstStyle>
            <a:lvl1pPr algn="ctr">
              <a:lnSpc>
                <a:spcPct val="100000"/>
              </a:lnSpc>
              <a:defRPr sz="1000">
                <a:latin typeface="微软雅黑" panose="020B0503020204020204" pitchFamily="34" charset="-122"/>
                <a:ea typeface="微软雅黑" panose="020B0503020204020204" pitchFamily="34" charset="-122"/>
              </a:defRPr>
            </a:lvl1pPr>
          </a:lstStyle>
          <a:p>
            <a:pPr fontAlgn="base">
              <a:spcBef>
                <a:spcPct val="0"/>
              </a:spcBef>
              <a:spcAft>
                <a:spcPct val="0"/>
              </a:spcAft>
              <a:defRPr/>
            </a:pPr>
            <a:fld id="{F755AC03-EC96-4B0E-A354-103101E6B5FF}" type="datetime1">
              <a:rPr lang="zh-CN" altLang="en-US" smtClean="0">
                <a:solidFill>
                  <a:srgbClr val="000000"/>
                </a:solidFill>
              </a:rPr>
              <a:pPr fontAlgn="base">
                <a:spcBef>
                  <a:spcPct val="0"/>
                </a:spcBef>
                <a:spcAft>
                  <a:spcPct val="0"/>
                </a:spcAft>
                <a:defRPr/>
              </a:pPr>
              <a:t>2023/4/25</a:t>
            </a:fld>
            <a:endParaRPr lang="en-GB" altLang="zh-CN">
              <a:solidFill>
                <a:srgbClr val="000000"/>
              </a:solidFill>
            </a:endParaRPr>
          </a:p>
        </p:txBody>
      </p:sp>
    </p:spTree>
    <p:extLst>
      <p:ext uri="{BB962C8B-B14F-4D97-AF65-F5344CB8AC3E}">
        <p14:creationId xmlns:p14="http://schemas.microsoft.com/office/powerpoint/2010/main" val="2668822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7"/>
            <a:ext cx="10743437" cy="400601"/>
          </a:xfrm>
          <a:prstGeom prst="rect">
            <a:avLst/>
          </a:prstGeom>
        </p:spPr>
        <p:txBody>
          <a:bodyPr lIns="0" tIns="0" rIns="0" bIns="0" anchor="t">
            <a:normAutofit/>
          </a:bodyPr>
          <a:lstStyle>
            <a:lvl1pPr marL="0" indent="0" algn="l">
              <a:lnSpc>
                <a:spcPts val="3429"/>
              </a:lnSpc>
              <a:spcBef>
                <a:spcPts val="0"/>
              </a:spcBef>
              <a:buNone/>
              <a:defRPr sz="2799" b="0" baseline="0">
                <a:solidFill>
                  <a:srgbClr val="A72126"/>
                </a:solidFill>
                <a:latin typeface="方正兰亭粗黑简体" panose="02000000000000000000" pitchFamily="2" charset="-122"/>
                <a:ea typeface="方正兰亭粗黑简体" panose="02000000000000000000" pitchFamily="2" charset="-122"/>
              </a:defRPr>
            </a:lvl1pPr>
            <a:lvl2pPr marL="593662" indent="0" algn="ctr">
              <a:buNone/>
              <a:defRPr sz="2597"/>
            </a:lvl2pPr>
            <a:lvl3pPr marL="1187323" indent="0" algn="ctr">
              <a:buNone/>
              <a:defRPr sz="2337"/>
            </a:lvl3pPr>
            <a:lvl4pPr marL="1780986" indent="0" algn="ctr">
              <a:buNone/>
              <a:defRPr sz="2078"/>
            </a:lvl4pPr>
            <a:lvl5pPr marL="2374648" indent="0" algn="ctr">
              <a:buNone/>
              <a:defRPr sz="2078"/>
            </a:lvl5pPr>
            <a:lvl6pPr marL="2968309" indent="0" algn="ctr">
              <a:buNone/>
              <a:defRPr sz="2078"/>
            </a:lvl6pPr>
            <a:lvl7pPr marL="3561971" indent="0" algn="ctr">
              <a:buNone/>
              <a:defRPr sz="2078"/>
            </a:lvl7pPr>
            <a:lvl8pPr marL="4155634" indent="0" algn="ctr">
              <a:buNone/>
              <a:defRPr sz="2078"/>
            </a:lvl8pPr>
            <a:lvl9pPr marL="4749295" indent="0" algn="ctr">
              <a:buNone/>
              <a:defRPr sz="2078"/>
            </a:lvl9pPr>
          </a:lstStyle>
          <a:p>
            <a:r>
              <a:rPr lang="zh-CN" altLang="en-US" dirty="0"/>
              <a:t>单击此处添加标题</a:t>
            </a:r>
            <a:endParaRPr lang="en-US" dirty="0"/>
          </a:p>
        </p:txBody>
      </p:sp>
    </p:spTree>
    <p:extLst>
      <p:ext uri="{BB962C8B-B14F-4D97-AF65-F5344CB8AC3E}">
        <p14:creationId xmlns:p14="http://schemas.microsoft.com/office/powerpoint/2010/main" val="225090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254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974388"/>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419" y="365128"/>
            <a:ext cx="10518338"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419" y="1825625"/>
            <a:ext cx="10518338"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418" y="6356353"/>
            <a:ext cx="2743914" cy="365125"/>
          </a:xfrm>
          <a:prstGeom prst="rect">
            <a:avLst/>
          </a:prstGeom>
        </p:spPr>
        <p:txBody>
          <a:bodyPr/>
          <a:lstStyle/>
          <a:p>
            <a:fld id="{B77BB079-89C2-495F-A7D0-308D9CC2C00C}" type="datetimeFigureOut">
              <a:rPr lang="zh-CN" altLang="en-US" smtClean="0">
                <a:solidFill>
                  <a:srgbClr val="1D1D1A"/>
                </a:solidFill>
              </a:rPr>
              <a:pPr/>
              <a:t>2023/4/25</a:t>
            </a:fld>
            <a:endParaRPr lang="zh-CN" altLang="en-US">
              <a:solidFill>
                <a:srgbClr val="1D1D1A"/>
              </a:solidFill>
            </a:endParaRPr>
          </a:p>
        </p:txBody>
      </p:sp>
      <p:sp>
        <p:nvSpPr>
          <p:cNvPr id="5" name="页脚占位符 4"/>
          <p:cNvSpPr>
            <a:spLocks noGrp="1"/>
          </p:cNvSpPr>
          <p:nvPr>
            <p:ph type="ftr" sz="quarter" idx="11"/>
          </p:nvPr>
        </p:nvSpPr>
        <p:spPr>
          <a:xfrm>
            <a:off x="4039652" y="6356353"/>
            <a:ext cx="4115872" cy="365125"/>
          </a:xfrm>
          <a:prstGeom prst="rect">
            <a:avLst/>
          </a:prstGeom>
        </p:spPr>
        <p:txBody>
          <a:bodyPr/>
          <a:lstStyle/>
          <a:p>
            <a:endParaRPr lang="zh-CN" altLang="en-US">
              <a:solidFill>
                <a:srgbClr val="1D1D1A"/>
              </a:solidFill>
            </a:endParaRPr>
          </a:p>
        </p:txBody>
      </p:sp>
      <p:sp>
        <p:nvSpPr>
          <p:cNvPr id="6" name="灯片编号占位符 5"/>
          <p:cNvSpPr>
            <a:spLocks noGrp="1"/>
          </p:cNvSpPr>
          <p:nvPr>
            <p:ph type="sldNum" sz="quarter" idx="12"/>
          </p:nvPr>
        </p:nvSpPr>
        <p:spPr>
          <a:xfrm>
            <a:off x="8612843" y="6356353"/>
            <a:ext cx="2743914" cy="365125"/>
          </a:xfrm>
          <a:prstGeom prst="rect">
            <a:avLst/>
          </a:prstGeom>
        </p:spPr>
        <p:txBody>
          <a:bodyPr/>
          <a:lstStyle/>
          <a:p>
            <a:fld id="{2C2F1EF8-2768-4358-A43B-35D5ADA7AB28}" type="slidenum">
              <a:rPr lang="zh-CN" altLang="en-US" smtClean="0">
                <a:solidFill>
                  <a:srgbClr val="1D1D1A"/>
                </a:solidFill>
              </a:rPr>
              <a:pPr/>
              <a:t>‹#›</a:t>
            </a:fld>
            <a:endParaRPr lang="zh-CN" altLang="en-US">
              <a:solidFill>
                <a:srgbClr val="1D1D1A"/>
              </a:solidFill>
            </a:endParaRPr>
          </a:p>
        </p:txBody>
      </p:sp>
    </p:spTree>
    <p:extLst>
      <p:ext uri="{BB962C8B-B14F-4D97-AF65-F5344CB8AC3E}">
        <p14:creationId xmlns:p14="http://schemas.microsoft.com/office/powerpoint/2010/main" val="2903053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s page">
    <p:bg>
      <p:bgPr>
        <a:solidFill>
          <a:srgbClr val="EBEB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F7C7B5-0135-F749-B910-7325E96AE705}"/>
              </a:ext>
            </a:extLst>
          </p:cNvPr>
          <p:cNvSpPr>
            <a:spLocks noGrp="1"/>
          </p:cNvSpPr>
          <p:nvPr>
            <p:ph type="body" sz="quarter" idx="10" hasCustomPrompt="1"/>
          </p:nvPr>
        </p:nvSpPr>
        <p:spPr>
          <a:xfrm>
            <a:off x="1033486" y="1843089"/>
            <a:ext cx="4991775" cy="3013725"/>
          </a:xfrm>
          <a:prstGeom prst="rect">
            <a:avLst/>
          </a:prstGeom>
        </p:spPr>
        <p:txBody>
          <a:bodyPr tIns="90000" bIns="90000"/>
          <a:lstStyle>
            <a:lvl1pPr marL="412709" indent="-398423">
              <a:lnSpc>
                <a:spcPct val="70000"/>
              </a:lnSpc>
              <a:buFont typeface="+mj-lt"/>
              <a:buAutoNum type="arabicPeriod"/>
              <a:tabLst/>
              <a:defRPr sz="2200">
                <a:solidFill>
                  <a:schemeClr val="tx1"/>
                </a:solidFill>
                <a:latin typeface="Microsoft YaHei" panose="020B0503020204020204" pitchFamily="34" charset="-122"/>
                <a:ea typeface="Microsoft YaHei" panose="020B0503020204020204" pitchFamily="34" charset="-122"/>
              </a:defRPr>
            </a:lvl1pPr>
            <a:lvl2pPr marL="412709" indent="-398423">
              <a:buFont typeface="+mj-lt"/>
              <a:buAutoNum type="arabicPeriod"/>
              <a:tabLst/>
              <a:defRPr/>
            </a:lvl2pPr>
            <a:lvl3pPr marL="14286" indent="0">
              <a:buFont typeface="+mj-lt"/>
              <a:buNone/>
              <a:tabLst/>
              <a:defRPr sz="2200">
                <a:latin typeface="Microsoft YaHei" panose="020B0503020204020204" pitchFamily="34" charset="-122"/>
                <a:ea typeface="Microsoft YaHei" panose="020B0503020204020204" pitchFamily="34" charset="-122"/>
              </a:defRPr>
            </a:lvl3pPr>
            <a:lvl4pPr marL="14286" indent="0">
              <a:buFont typeface="+mj-lt"/>
              <a:buNone/>
              <a:tabLst/>
              <a:defRPr sz="2200">
                <a:latin typeface="Microsoft YaHei" panose="020B0503020204020204" pitchFamily="34" charset="-122"/>
                <a:ea typeface="Microsoft YaHei" panose="020B0503020204020204" pitchFamily="34" charset="-122"/>
              </a:defRPr>
            </a:lvl4pPr>
            <a:lvl5pPr marL="14286" indent="0">
              <a:buFont typeface="+mj-lt"/>
              <a:buNone/>
              <a:tabLst/>
              <a:defRPr sz="2200">
                <a:latin typeface="Microsoft YaHei" panose="020B0503020204020204" pitchFamily="34" charset="-122"/>
                <a:ea typeface="Microsoft YaHei" panose="020B0503020204020204" pitchFamily="34" charset="-122"/>
              </a:defRPr>
            </a:lvl5pPr>
          </a:lstStyle>
          <a:p>
            <a:pPr lvl="0"/>
            <a:r>
              <a:rPr lang="zh-CN" altLang="en-US" dirty="0"/>
              <a:t>单击此处添加文本</a:t>
            </a:r>
            <a:endParaRPr lang="en-US" altLang="zh-CN" dirty="0"/>
          </a:p>
        </p:txBody>
      </p:sp>
      <p:cxnSp>
        <p:nvCxnSpPr>
          <p:cNvPr id="3"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784" y="1349255"/>
            <a:ext cx="885852"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4" name="文本框 16">
            <a:extLst>
              <a:ext uri="{FF2B5EF4-FFF2-40B4-BE49-F238E27FC236}">
                <a16:creationId xmlns:a16="http://schemas.microsoft.com/office/drawing/2014/main" id="{568EC886-2612-1F43-AB51-21A76A078357}"/>
              </a:ext>
            </a:extLst>
          </p:cNvPr>
          <p:cNvSpPr txBox="1"/>
          <p:nvPr userDrawn="1"/>
        </p:nvSpPr>
        <p:spPr>
          <a:xfrm>
            <a:off x="918797" y="630374"/>
            <a:ext cx="1147336" cy="653509"/>
          </a:xfrm>
          <a:prstGeom prst="rect">
            <a:avLst/>
          </a:prstGeom>
          <a:noFill/>
        </p:spPr>
        <p:txBody>
          <a:bodyPr wrap="none" rtlCol="0">
            <a:spAutoFit/>
          </a:bodyPr>
          <a:lstStyle/>
          <a:p>
            <a:pPr defTabSz="914387" fontAlgn="auto">
              <a:spcBef>
                <a:spcPts val="0"/>
              </a:spcBef>
              <a:spcAft>
                <a:spcPts val="0"/>
              </a:spcAft>
            </a:pPr>
            <a:r>
              <a:rPr kumimoji="1" lang="zh-CN" altLang="en-US" sz="3636" dirty="0">
                <a:solidFill>
                  <a:srgbClr val="1D1D1A"/>
                </a:solidFill>
                <a:latin typeface="Microsoft YaHei" charset="-122"/>
                <a:ea typeface="Microsoft YaHei" charset="-122"/>
                <a:cs typeface="Microsoft YaHei" charset="-122"/>
              </a:rPr>
              <a:t>目录</a:t>
            </a:r>
          </a:p>
        </p:txBody>
      </p:sp>
    </p:spTree>
    <p:extLst>
      <p:ext uri="{BB962C8B-B14F-4D97-AF65-F5344CB8AC3E}">
        <p14:creationId xmlns:p14="http://schemas.microsoft.com/office/powerpoint/2010/main" val="1750828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6"/>
            <a:ext cx="10743437" cy="400601"/>
          </a:xfrm>
          <a:prstGeom prst="rect">
            <a:avLst/>
          </a:prstGeom>
        </p:spPr>
        <p:txBody>
          <a:bodyPr lIns="0" tIns="0" rIns="0" bIns="0" anchor="t">
            <a:normAutofit/>
          </a:bodyPr>
          <a:lstStyle>
            <a:lvl1pPr marL="0" indent="0" algn="l">
              <a:lnSpc>
                <a:spcPts val="3430"/>
              </a:lnSpc>
              <a:spcBef>
                <a:spcPts val="0"/>
              </a:spcBef>
              <a:buNone/>
              <a:defRPr sz="2800" b="0" baseline="0">
                <a:solidFill>
                  <a:srgbClr val="A72126"/>
                </a:solidFill>
                <a:latin typeface="方正兰亭粗黑简体" panose="02000000000000000000" pitchFamily="2" charset="-122"/>
                <a:ea typeface="方正兰亭粗黑简体" panose="02000000000000000000" pitchFamily="2" charset="-122"/>
              </a:defRPr>
            </a:lvl1pPr>
            <a:lvl2pPr marL="593841" indent="0" algn="ctr">
              <a:buNone/>
              <a:defRPr sz="2598"/>
            </a:lvl2pPr>
            <a:lvl3pPr marL="1187679" indent="0" algn="ctr">
              <a:buNone/>
              <a:defRPr sz="2338"/>
            </a:lvl3pPr>
            <a:lvl4pPr marL="1781521" indent="0" algn="ctr">
              <a:buNone/>
              <a:defRPr sz="2079"/>
            </a:lvl4pPr>
            <a:lvl5pPr marL="2375360" indent="0" algn="ctr">
              <a:buNone/>
              <a:defRPr sz="2079"/>
            </a:lvl5pPr>
            <a:lvl6pPr marL="2969200" indent="0" algn="ctr">
              <a:buNone/>
              <a:defRPr sz="2079"/>
            </a:lvl6pPr>
            <a:lvl7pPr marL="3563040" indent="0" algn="ctr">
              <a:buNone/>
              <a:defRPr sz="2079"/>
            </a:lvl7pPr>
            <a:lvl8pPr marL="4156881" indent="0" algn="ctr">
              <a:buNone/>
              <a:defRPr sz="2079"/>
            </a:lvl8pPr>
            <a:lvl9pPr marL="4750720" indent="0" algn="ctr">
              <a:buNone/>
              <a:defRPr sz="2079"/>
            </a:lvl9pPr>
          </a:lstStyle>
          <a:p>
            <a:r>
              <a:rPr lang="zh-CN" altLang="en-US" dirty="0"/>
              <a:t>单击此处添加标题</a:t>
            </a:r>
            <a:endParaRPr lang="en-US" dirty="0"/>
          </a:p>
        </p:txBody>
      </p:sp>
    </p:spTree>
    <p:extLst>
      <p:ext uri="{BB962C8B-B14F-4D97-AF65-F5344CB8AC3E}">
        <p14:creationId xmlns:p14="http://schemas.microsoft.com/office/powerpoint/2010/main" val="1031320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14239" y="161890"/>
            <a:ext cx="11163968" cy="800100"/>
          </a:xfrm>
          <a:prstGeom prst="rect">
            <a:avLst/>
          </a:prstGeom>
        </p:spPr>
        <p:txBody>
          <a:bodyPr anchor="ctr"/>
          <a:lstStyle>
            <a:lvl1pPr>
              <a:defRPr sz="2800" b="1">
                <a:latin typeface="微软雅黑" pitchFamily="34" charset="-122"/>
                <a:ea typeface="微软雅黑" pitchFamily="34" charset="-122"/>
              </a:defRPr>
            </a:lvl1pPr>
          </a:lstStyle>
          <a:p>
            <a:r>
              <a:rPr lang="zh-CN" altLang="en-US" dirty="0"/>
              <a:t>单击此处编辑母版标题样式</a:t>
            </a:r>
          </a:p>
        </p:txBody>
      </p:sp>
      <p:grpSp>
        <p:nvGrpSpPr>
          <p:cNvPr id="3" name="组合 2"/>
          <p:cNvGrpSpPr/>
          <p:nvPr userDrawn="1"/>
        </p:nvGrpSpPr>
        <p:grpSpPr>
          <a:xfrm>
            <a:off x="12244537" y="84098"/>
            <a:ext cx="239085" cy="1927858"/>
            <a:chOff x="12246130" y="1518075"/>
            <a:chExt cx="239116" cy="3627664"/>
          </a:xfrm>
        </p:grpSpPr>
        <p:sp>
          <p:nvSpPr>
            <p:cNvPr id="5" name="矩形 9"/>
            <p:cNvSpPr/>
            <p:nvPr userDrawn="1"/>
          </p:nvSpPr>
          <p:spPr>
            <a:xfrm>
              <a:off x="12246130" y="3376754"/>
              <a:ext cx="239116" cy="83964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30" fontAlgn="auto">
                <a:spcBef>
                  <a:spcPts val="0"/>
                </a:spcBef>
                <a:spcAft>
                  <a:spcPts val="0"/>
                </a:spcAft>
              </a:pPr>
              <a:endParaRPr lang="zh-CN" altLang="en-US" sz="1799">
                <a:solidFill>
                  <a:prstClr val="white"/>
                </a:solidFill>
              </a:endParaRPr>
            </a:p>
          </p:txBody>
        </p:sp>
        <p:sp>
          <p:nvSpPr>
            <p:cNvPr id="6" name="矩形 10"/>
            <p:cNvSpPr/>
            <p:nvPr userDrawn="1"/>
          </p:nvSpPr>
          <p:spPr>
            <a:xfrm>
              <a:off x="12246130" y="2447415"/>
              <a:ext cx="239116" cy="839646"/>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30" fontAlgn="auto">
                <a:spcBef>
                  <a:spcPts val="0"/>
                </a:spcBef>
                <a:spcAft>
                  <a:spcPts val="0"/>
                </a:spcAft>
              </a:pPr>
              <a:endParaRPr lang="zh-CN" altLang="en-US" sz="1799">
                <a:solidFill>
                  <a:prstClr val="white"/>
                </a:solidFill>
              </a:endParaRPr>
            </a:p>
          </p:txBody>
        </p:sp>
        <p:sp>
          <p:nvSpPr>
            <p:cNvPr id="7" name="矩形 11"/>
            <p:cNvSpPr/>
            <p:nvPr userDrawn="1"/>
          </p:nvSpPr>
          <p:spPr>
            <a:xfrm>
              <a:off x="12246130" y="1518075"/>
              <a:ext cx="239116" cy="8396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30" fontAlgn="auto">
                <a:spcBef>
                  <a:spcPts val="0"/>
                </a:spcBef>
                <a:spcAft>
                  <a:spcPts val="0"/>
                </a:spcAft>
              </a:pPr>
              <a:endParaRPr lang="zh-CN" altLang="en-US" sz="1799">
                <a:solidFill>
                  <a:prstClr val="white"/>
                </a:solidFill>
              </a:endParaRPr>
            </a:p>
          </p:txBody>
        </p:sp>
        <p:sp>
          <p:nvSpPr>
            <p:cNvPr id="10" name="矩形 9"/>
            <p:cNvSpPr/>
            <p:nvPr userDrawn="1"/>
          </p:nvSpPr>
          <p:spPr>
            <a:xfrm>
              <a:off x="12246130" y="4306093"/>
              <a:ext cx="239116" cy="83964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30" fontAlgn="auto">
                <a:spcBef>
                  <a:spcPts val="0"/>
                </a:spcBef>
                <a:spcAft>
                  <a:spcPts val="0"/>
                </a:spcAft>
              </a:pPr>
              <a:endParaRPr lang="zh-CN" altLang="en-US" sz="1799">
                <a:solidFill>
                  <a:prstClr val="white"/>
                </a:solidFill>
              </a:endParaRPr>
            </a:p>
          </p:txBody>
        </p:sp>
      </p:grpSp>
      <p:grpSp>
        <p:nvGrpSpPr>
          <p:cNvPr id="9"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4074" y="2625396"/>
            <a:ext cx="1962300" cy="4233515"/>
            <a:chOff x="5343885" y="-48857"/>
            <a:chExt cx="3263586" cy="7037279"/>
          </a:xfrm>
        </p:grpSpPr>
        <p:sp>
          <p:nvSpPr>
            <p:cNvPr id="11"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196/0/84</a:t>
              </a:r>
            </a:p>
          </p:txBody>
        </p:sp>
        <p:sp>
          <p:nvSpPr>
            <p:cNvPr id="12"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3840" fontAlgn="auto">
                <a:spcBef>
                  <a:spcPts val="0"/>
                </a:spcBef>
                <a:spcAft>
                  <a:spcPts val="0"/>
                </a:spcAft>
              </a:pPr>
              <a:r>
                <a:rPr kumimoji="1" lang="zh-CN" altLang="en-US" sz="800" dirty="0">
                  <a:solidFill>
                    <a:srgbClr val="1D1D1A"/>
                  </a:solidFill>
                  <a:latin typeface="Microsoft YaHei" panose="020B0503020204020204" pitchFamily="34" charset="-122"/>
                  <a:ea typeface="等线" panose="02010600030101010101" pitchFamily="2" charset="-122"/>
                </a:rPr>
                <a:t>公司辅助色</a:t>
              </a:r>
            </a:p>
          </p:txBody>
        </p:sp>
        <p:sp>
          <p:nvSpPr>
            <p:cNvPr id="13"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203/55/120</a:t>
              </a:r>
            </a:p>
          </p:txBody>
        </p:sp>
        <p:sp>
          <p:nvSpPr>
            <p:cNvPr id="14"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237/109/0</a:t>
              </a:r>
            </a:p>
          </p:txBody>
        </p:sp>
        <p:sp>
          <p:nvSpPr>
            <p:cNvPr id="15" name="矩形 14">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defRPr/>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153/54/54</a:t>
              </a:r>
            </a:p>
          </p:txBody>
        </p:sp>
        <p:sp>
          <p:nvSpPr>
            <p:cNvPr id="16"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98/178/48</a:t>
              </a:r>
            </a:p>
          </p:txBody>
        </p:sp>
        <p:sp>
          <p:nvSpPr>
            <p:cNvPr id="17"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242/137/68</a:t>
              </a:r>
              <a:endParaRPr kumimoji="1" lang="mr-IN" altLang="zh-CN" sz="500" dirty="0">
                <a:solidFill>
                  <a:srgbClr val="FFFFFF"/>
                </a:solidFill>
                <a:latin typeface="Arial" charset="0"/>
                <a:ea typeface="Arial" charset="0"/>
                <a:cs typeface="Arial" charset="0"/>
              </a:endParaRPr>
            </a:p>
          </p:txBody>
        </p:sp>
        <p:sp>
          <p:nvSpPr>
            <p:cNvPr id="18"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PANTONE 185C</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199/0/11  </a:t>
              </a:r>
            </a:p>
          </p:txBody>
        </p:sp>
        <p:sp>
          <p:nvSpPr>
            <p:cNvPr id="19"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defTabSz="913840" fontAlgn="auto">
                <a:spcBef>
                  <a:spcPts val="0"/>
                </a:spcBef>
                <a:spcAft>
                  <a:spcPts val="0"/>
                </a:spcAft>
              </a:pPr>
              <a:r>
                <a:rPr kumimoji="1" lang="zh-CN" altLang="en-US" sz="800" dirty="0">
                  <a:solidFill>
                    <a:srgbClr val="1D1D1A"/>
                  </a:solidFill>
                  <a:latin typeface="Microsoft YaHei" panose="020B0503020204020204" pitchFamily="34" charset="-122"/>
                  <a:ea typeface="等线" panose="02010600030101010101" pitchFamily="2" charset="-122"/>
                </a:rPr>
                <a:t>公司色</a:t>
              </a:r>
            </a:p>
          </p:txBody>
        </p:sp>
        <p:sp>
          <p:nvSpPr>
            <p:cNvPr id="20"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PANTONE 186C</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200/16/46  </a:t>
              </a:r>
            </a:p>
          </p:txBody>
        </p:sp>
        <p:sp>
          <p:nvSpPr>
            <p:cNvPr id="21"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127/0/1</a:t>
              </a:r>
            </a:p>
          </p:txBody>
        </p:sp>
        <p:sp>
          <p:nvSpPr>
            <p:cNvPr id="22"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52/200/0</a:t>
              </a:r>
            </a:p>
          </p:txBody>
        </p:sp>
        <p:sp>
          <p:nvSpPr>
            <p:cNvPr id="23"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48/181/197</a:t>
              </a:r>
            </a:p>
          </p:txBody>
        </p:sp>
        <p:sp>
          <p:nvSpPr>
            <p:cNvPr id="24"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129/193/95</a:t>
              </a:r>
            </a:p>
          </p:txBody>
        </p:sp>
        <p:sp>
          <p:nvSpPr>
            <p:cNvPr id="25"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253/211/81</a:t>
              </a:r>
            </a:p>
          </p:txBody>
        </p:sp>
        <p:sp>
          <p:nvSpPr>
            <p:cNvPr id="26"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86/196/210</a:t>
              </a:r>
            </a:p>
          </p:txBody>
        </p:sp>
        <p:sp>
          <p:nvSpPr>
            <p:cNvPr id="27"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211/57/65</a:t>
              </a:r>
            </a:p>
          </p:txBody>
        </p:sp>
        <p:sp>
          <p:nvSpPr>
            <p:cNvPr id="28"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211/56/89</a:t>
              </a:r>
            </a:p>
          </p:txBody>
        </p:sp>
        <p:sp>
          <p:nvSpPr>
            <p:cNvPr id="29"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221/128/170</a:t>
              </a:r>
            </a:p>
          </p:txBody>
        </p:sp>
        <p:sp>
          <p:nvSpPr>
            <p:cNvPr id="30"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defRPr/>
              </a:pPr>
              <a:r>
                <a:rPr kumimoji="1" lang="en-US" altLang="zh-CN" sz="500" dirty="0">
                  <a:solidFill>
                    <a:srgbClr val="595757"/>
                  </a:solidFill>
                  <a:latin typeface="Arial" charset="0"/>
                  <a:ea typeface="Arial" charset="0"/>
                  <a:cs typeface="Arial" charset="0"/>
                </a:rPr>
                <a:t>RGB 191/128/130</a:t>
              </a:r>
            </a:p>
          </p:txBody>
        </p:sp>
        <p:sp>
          <p:nvSpPr>
            <p:cNvPr id="31"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246/183/140</a:t>
              </a:r>
              <a:endParaRPr kumimoji="1" lang="mr-IN" altLang="zh-CN" sz="500" dirty="0">
                <a:solidFill>
                  <a:srgbClr val="595757"/>
                </a:solidFill>
                <a:latin typeface="Arial" charset="0"/>
                <a:ea typeface="Arial" charset="0"/>
                <a:cs typeface="Arial" charset="0"/>
              </a:endParaRPr>
            </a:p>
          </p:txBody>
        </p:sp>
        <p:sp>
          <p:nvSpPr>
            <p:cNvPr id="32"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176/216/156</a:t>
              </a:r>
            </a:p>
          </p:txBody>
        </p:sp>
        <p:sp>
          <p:nvSpPr>
            <p:cNvPr id="33"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253/227/181</a:t>
              </a:r>
            </a:p>
          </p:txBody>
        </p:sp>
        <p:sp>
          <p:nvSpPr>
            <p:cNvPr id="34"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148/218/226</a:t>
              </a:r>
            </a:p>
          </p:txBody>
        </p:sp>
        <p:sp>
          <p:nvSpPr>
            <p:cNvPr id="35"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226/129/137</a:t>
              </a:r>
            </a:p>
          </p:txBody>
        </p:sp>
        <p:sp>
          <p:nvSpPr>
            <p:cNvPr id="36"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226/129/152</a:t>
              </a:r>
            </a:p>
          </p:txBody>
        </p:sp>
        <p:sp>
          <p:nvSpPr>
            <p:cNvPr id="37"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235/179/204</a:t>
              </a:r>
            </a:p>
          </p:txBody>
        </p:sp>
        <p:sp>
          <p:nvSpPr>
            <p:cNvPr id="38"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defRPr/>
              </a:pPr>
              <a:r>
                <a:rPr kumimoji="1" lang="en-US" altLang="zh-CN" sz="500" dirty="0">
                  <a:solidFill>
                    <a:srgbClr val="595757"/>
                  </a:solidFill>
                  <a:latin typeface="Arial" charset="0"/>
                  <a:ea typeface="Arial" charset="0"/>
                  <a:cs typeface="Arial" charset="0"/>
                </a:rPr>
                <a:t>RGB 216/179/179</a:t>
              </a:r>
            </a:p>
          </p:txBody>
        </p:sp>
        <p:sp>
          <p:nvSpPr>
            <p:cNvPr id="39"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250/211/187</a:t>
              </a:r>
              <a:endParaRPr kumimoji="1" lang="mr-IN" altLang="zh-CN" sz="500" dirty="0">
                <a:solidFill>
                  <a:srgbClr val="595757"/>
                </a:solidFill>
                <a:latin typeface="Arial" charset="0"/>
                <a:ea typeface="Arial" charset="0"/>
                <a:cs typeface="Arial" charset="0"/>
              </a:endParaRPr>
            </a:p>
          </p:txBody>
        </p:sp>
        <p:sp>
          <p:nvSpPr>
            <p:cNvPr id="40"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208/232/196</a:t>
              </a:r>
            </a:p>
          </p:txBody>
        </p:sp>
        <p:sp>
          <p:nvSpPr>
            <p:cNvPr id="41"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254/238/193</a:t>
              </a:r>
            </a:p>
          </p:txBody>
        </p:sp>
        <p:sp>
          <p:nvSpPr>
            <p:cNvPr id="42"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a:t>
              </a:r>
              <a:br>
                <a:rPr kumimoji="1" lang="en-US" altLang="zh-CN" sz="500" dirty="0">
                  <a:solidFill>
                    <a:srgbClr val="595757"/>
                  </a:solidFill>
                  <a:latin typeface="Arial" charset="0"/>
                  <a:ea typeface="Arial" charset="0"/>
                  <a:cs typeface="Arial" charset="0"/>
                </a:rPr>
              </a:br>
              <a:r>
                <a:rPr kumimoji="1" lang="en-US" altLang="zh-CN" sz="500" dirty="0">
                  <a:solidFill>
                    <a:srgbClr val="595757"/>
                  </a:solidFill>
                  <a:latin typeface="Arial" charset="0"/>
                  <a:ea typeface="Arial" charset="0"/>
                  <a:cs typeface="Arial" charset="0"/>
                </a:rPr>
                <a:t>190/23/238</a:t>
              </a:r>
            </a:p>
          </p:txBody>
        </p:sp>
        <p:sp>
          <p:nvSpPr>
            <p:cNvPr id="43"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239/178/184</a:t>
              </a:r>
            </a:p>
          </p:txBody>
        </p:sp>
        <p:sp>
          <p:nvSpPr>
            <p:cNvPr id="44"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238/179/193</a:t>
              </a:r>
            </a:p>
          </p:txBody>
        </p:sp>
        <p:sp>
          <p:nvSpPr>
            <p:cNvPr id="45"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35/24/21</a:t>
              </a:r>
            </a:p>
          </p:txBody>
        </p:sp>
        <p:sp>
          <p:nvSpPr>
            <p:cNvPr id="46"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 </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89/87/87</a:t>
              </a:r>
            </a:p>
          </p:txBody>
        </p:sp>
        <p:sp>
          <p:nvSpPr>
            <p:cNvPr id="47"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137/137/</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137</a:t>
              </a:r>
            </a:p>
          </p:txBody>
        </p:sp>
        <p:sp>
          <p:nvSpPr>
            <p:cNvPr id="48"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RGB</a:t>
              </a:r>
            </a:p>
            <a:p>
              <a:pPr algn="ctr" defTabSz="913840" fontAlgn="auto">
                <a:lnSpc>
                  <a:spcPts val="620"/>
                </a:lnSpc>
                <a:spcBef>
                  <a:spcPts val="0"/>
                </a:spcBef>
                <a:spcAft>
                  <a:spcPts val="0"/>
                </a:spcAft>
              </a:pPr>
              <a:r>
                <a:rPr kumimoji="1" lang="en-US" altLang="zh-CN" sz="500" dirty="0">
                  <a:solidFill>
                    <a:srgbClr val="FFFFFF"/>
                  </a:solidFill>
                  <a:latin typeface="Arial" charset="0"/>
                  <a:ea typeface="Arial" charset="0"/>
                  <a:cs typeface="Arial" charset="0"/>
                </a:rPr>
                <a:t>181/181/</a:t>
              </a:r>
              <a:br>
                <a:rPr kumimoji="1" lang="en-US" altLang="zh-CN" sz="500" dirty="0">
                  <a:solidFill>
                    <a:srgbClr val="FFFFFF"/>
                  </a:solidFill>
                  <a:latin typeface="Arial" charset="0"/>
                  <a:ea typeface="Arial" charset="0"/>
                  <a:cs typeface="Arial" charset="0"/>
                </a:rPr>
              </a:br>
              <a:r>
                <a:rPr kumimoji="1" lang="en-US" altLang="zh-CN" sz="500" dirty="0">
                  <a:solidFill>
                    <a:srgbClr val="FFFFFF"/>
                  </a:solidFill>
                  <a:latin typeface="Arial" charset="0"/>
                  <a:ea typeface="Arial" charset="0"/>
                  <a:cs typeface="Arial" charset="0"/>
                </a:rPr>
                <a:t>181</a:t>
              </a:r>
            </a:p>
          </p:txBody>
        </p:sp>
        <p:sp>
          <p:nvSpPr>
            <p:cNvPr id="49"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 221/221/</a:t>
              </a:r>
              <a:br>
                <a:rPr kumimoji="1" lang="en-US" altLang="zh-CN" sz="500" dirty="0">
                  <a:solidFill>
                    <a:srgbClr val="595757"/>
                  </a:solidFill>
                  <a:latin typeface="Arial" charset="0"/>
                  <a:ea typeface="Arial" charset="0"/>
                  <a:cs typeface="Arial" charset="0"/>
                </a:rPr>
              </a:br>
              <a:r>
                <a:rPr kumimoji="1" lang="en-US" altLang="zh-CN" sz="500" dirty="0">
                  <a:solidFill>
                    <a:srgbClr val="595757"/>
                  </a:solidFill>
                  <a:latin typeface="Arial" charset="0"/>
                  <a:ea typeface="Arial" charset="0"/>
                  <a:cs typeface="Arial" charset="0"/>
                </a:rPr>
                <a:t>221</a:t>
              </a:r>
            </a:p>
          </p:txBody>
        </p:sp>
        <p:sp>
          <p:nvSpPr>
            <p:cNvPr id="50"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RGB</a:t>
              </a:r>
            </a:p>
            <a:p>
              <a:pPr algn="ctr" defTabSz="913840" fontAlgn="auto">
                <a:lnSpc>
                  <a:spcPts val="620"/>
                </a:lnSpc>
                <a:spcBef>
                  <a:spcPts val="0"/>
                </a:spcBef>
                <a:spcAft>
                  <a:spcPts val="0"/>
                </a:spcAft>
              </a:pPr>
              <a:r>
                <a:rPr kumimoji="1" lang="en-US" altLang="zh-CN" sz="500" dirty="0">
                  <a:solidFill>
                    <a:srgbClr val="595757"/>
                  </a:solidFill>
                  <a:latin typeface="Arial" charset="0"/>
                  <a:ea typeface="Arial" charset="0"/>
                  <a:cs typeface="Arial" charset="0"/>
                </a:rPr>
                <a:t>255/255/</a:t>
              </a:r>
              <a:br>
                <a:rPr kumimoji="1" lang="en-US" altLang="zh-CN" sz="500" dirty="0">
                  <a:solidFill>
                    <a:srgbClr val="595757"/>
                  </a:solidFill>
                  <a:latin typeface="Arial" charset="0"/>
                  <a:ea typeface="Arial" charset="0"/>
                  <a:cs typeface="Arial" charset="0"/>
                </a:rPr>
              </a:br>
              <a:r>
                <a:rPr kumimoji="1" lang="en-US" altLang="zh-CN" sz="500"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89351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1521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End pag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58829"/>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目录页">
    <p:bg>
      <p:bgPr>
        <a:solidFill>
          <a:srgbClr val="EBEB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F7C7B5-0135-F749-B910-7325E96AE705}"/>
              </a:ext>
            </a:extLst>
          </p:cNvPr>
          <p:cNvSpPr>
            <a:spLocks noGrp="1"/>
          </p:cNvSpPr>
          <p:nvPr>
            <p:ph type="body" sz="quarter" idx="10" hasCustomPrompt="1"/>
          </p:nvPr>
        </p:nvSpPr>
        <p:spPr>
          <a:xfrm>
            <a:off x="1033485" y="1843089"/>
            <a:ext cx="10120742" cy="3013725"/>
          </a:xfrm>
          <a:prstGeom prst="rect">
            <a:avLst/>
          </a:prstGeom>
        </p:spPr>
        <p:txBody>
          <a:bodyPr tIns="90000" bIns="90000"/>
          <a:lstStyle>
            <a:lvl1pPr marL="412709" indent="-398423">
              <a:lnSpc>
                <a:spcPct val="70000"/>
              </a:lnSpc>
              <a:buFont typeface="+mj-lt"/>
              <a:buAutoNum type="arabicPeriod"/>
              <a:tabLst/>
              <a:defRPr sz="2200">
                <a:solidFill>
                  <a:schemeClr val="tx1"/>
                </a:solidFill>
                <a:latin typeface="Microsoft YaHei" panose="020B0503020204020204" pitchFamily="34" charset="-122"/>
                <a:ea typeface="Microsoft YaHei" panose="020B0503020204020204" pitchFamily="34" charset="-122"/>
              </a:defRPr>
            </a:lvl1pPr>
            <a:lvl2pPr marL="412709" indent="-398423">
              <a:buFont typeface="+mj-lt"/>
              <a:buAutoNum type="arabicPeriod"/>
              <a:tabLst/>
              <a:defRPr/>
            </a:lvl2pPr>
            <a:lvl3pPr marL="14286" indent="0">
              <a:buFont typeface="+mj-lt"/>
              <a:buNone/>
              <a:tabLst/>
              <a:defRPr sz="2200">
                <a:latin typeface="Microsoft YaHei" panose="020B0503020204020204" pitchFamily="34" charset="-122"/>
                <a:ea typeface="Microsoft YaHei" panose="020B0503020204020204" pitchFamily="34" charset="-122"/>
              </a:defRPr>
            </a:lvl3pPr>
            <a:lvl4pPr marL="14286" indent="0">
              <a:buFont typeface="+mj-lt"/>
              <a:buNone/>
              <a:tabLst/>
              <a:defRPr sz="2200">
                <a:latin typeface="Microsoft YaHei" panose="020B0503020204020204" pitchFamily="34" charset="-122"/>
                <a:ea typeface="Microsoft YaHei" panose="020B0503020204020204" pitchFamily="34" charset="-122"/>
              </a:defRPr>
            </a:lvl4pPr>
            <a:lvl5pPr marL="14286" indent="0">
              <a:buFont typeface="+mj-lt"/>
              <a:buNone/>
              <a:tabLst/>
              <a:defRPr sz="2200">
                <a:latin typeface="Microsoft YaHei" panose="020B0503020204020204" pitchFamily="34" charset="-122"/>
                <a:ea typeface="Microsoft YaHei" panose="020B0503020204020204" pitchFamily="34" charset="-122"/>
              </a:defRPr>
            </a:lvl5pPr>
          </a:lstStyle>
          <a:p>
            <a:pPr lvl="0"/>
            <a:r>
              <a:rPr lang="zh-CN" altLang="en-US" dirty="0"/>
              <a:t>单击此处添加文本</a:t>
            </a:r>
            <a:endParaRPr lang="en-US" altLang="zh-CN" dirty="0"/>
          </a:p>
        </p:txBody>
      </p:sp>
      <p:cxnSp>
        <p:nvCxnSpPr>
          <p:cNvPr id="3" name="直线连接符 14">
            <a:extLst>
              <a:ext uri="{FF2B5EF4-FFF2-40B4-BE49-F238E27FC236}">
                <a16:creationId xmlns:a16="http://schemas.microsoft.com/office/drawing/2014/main" id="{C79E9F57-49BC-DC4A-B843-36D48051C848}"/>
              </a:ext>
            </a:extLst>
          </p:cNvPr>
          <p:cNvCxnSpPr>
            <a:cxnSpLocks/>
          </p:cNvCxnSpPr>
          <p:nvPr userDrawn="1"/>
        </p:nvCxnSpPr>
        <p:spPr>
          <a:xfrm flipH="1">
            <a:off x="1029784" y="1349255"/>
            <a:ext cx="885852"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4" name="文本框 16">
            <a:extLst>
              <a:ext uri="{FF2B5EF4-FFF2-40B4-BE49-F238E27FC236}">
                <a16:creationId xmlns:a16="http://schemas.microsoft.com/office/drawing/2014/main" id="{568EC886-2612-1F43-AB51-21A76A078357}"/>
              </a:ext>
            </a:extLst>
          </p:cNvPr>
          <p:cNvSpPr txBox="1"/>
          <p:nvPr userDrawn="1"/>
        </p:nvSpPr>
        <p:spPr>
          <a:xfrm>
            <a:off x="918797" y="630374"/>
            <a:ext cx="1147336" cy="653509"/>
          </a:xfrm>
          <a:prstGeom prst="rect">
            <a:avLst/>
          </a:prstGeom>
          <a:noFill/>
        </p:spPr>
        <p:txBody>
          <a:bodyPr wrap="none" rtlCol="0">
            <a:spAutoFit/>
          </a:bodyPr>
          <a:lstStyle/>
          <a:p>
            <a:r>
              <a:rPr kumimoji="1" lang="zh-CN" altLang="en-US" sz="3600" dirty="0">
                <a:solidFill>
                  <a:schemeClr val="tx1"/>
                </a:solidFill>
                <a:latin typeface="Microsoft YaHei" charset="-122"/>
                <a:ea typeface="Microsoft YaHei" charset="-122"/>
                <a:cs typeface="Microsoft YaHei" charset="-122"/>
              </a:rPr>
              <a:t>目录</a:t>
            </a:r>
          </a:p>
        </p:txBody>
      </p:sp>
    </p:spTree>
    <p:extLst>
      <p:ext uri="{BB962C8B-B14F-4D97-AF65-F5344CB8AC3E}">
        <p14:creationId xmlns:p14="http://schemas.microsoft.com/office/powerpoint/2010/main" val="1615816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30"/>
              </a:lnSpc>
              <a:spcBef>
                <a:spcPts val="0"/>
              </a:spcBef>
              <a:buNone/>
              <a:defRPr sz="2400" b="1" baseline="0">
                <a:solidFill>
                  <a:schemeClr val="accent1">
                    <a:lumMod val="75000"/>
                  </a:schemeClr>
                </a:solidFill>
                <a:latin typeface="Microsoft YaHei" panose="020B0503020204020204" pitchFamily="34" charset="-122"/>
                <a:ea typeface="Microsoft YaHei" panose="020B0503020204020204" pitchFamily="34" charset="-122"/>
              </a:defRPr>
            </a:lvl1pPr>
            <a:lvl2pPr marL="593841" indent="0" algn="ctr">
              <a:buNone/>
              <a:defRPr sz="2598"/>
            </a:lvl2pPr>
            <a:lvl3pPr marL="1187679" indent="0" algn="ctr">
              <a:buNone/>
              <a:defRPr sz="2338"/>
            </a:lvl3pPr>
            <a:lvl4pPr marL="1781521" indent="0" algn="ctr">
              <a:buNone/>
              <a:defRPr sz="2079"/>
            </a:lvl4pPr>
            <a:lvl5pPr marL="2375360" indent="0" algn="ctr">
              <a:buNone/>
              <a:defRPr sz="2079"/>
            </a:lvl5pPr>
            <a:lvl6pPr marL="2969200" indent="0" algn="ctr">
              <a:buNone/>
              <a:defRPr sz="2079"/>
            </a:lvl6pPr>
            <a:lvl7pPr marL="3563040" indent="0" algn="ctr">
              <a:buNone/>
              <a:defRPr sz="2079"/>
            </a:lvl7pPr>
            <a:lvl8pPr marL="4156881" indent="0" algn="ctr">
              <a:buNone/>
              <a:defRPr sz="2079"/>
            </a:lvl8pPr>
            <a:lvl9pPr marL="4750720"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927" y="1512876"/>
            <a:ext cx="10732160" cy="4690459"/>
          </a:xfrm>
          <a:prstGeom prst="rect">
            <a:avLst/>
          </a:prstGeom>
        </p:spPr>
        <p:txBody>
          <a:bodyPr lIns="0" tIns="0" rIns="0" bIns="0"/>
          <a:lstStyle>
            <a:lvl1pPr marL="179370" marR="0" indent="-168258" algn="l" defTabSz="118767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967"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993" marR="0" indent="-168258" algn="l" defTabSz="1187679" rtl="0" eaLnBrk="1" fontAlgn="auto" latinLnBrk="0" hangingPunct="1">
              <a:lnSpc>
                <a:spcPct val="100000"/>
              </a:lnSpc>
              <a:spcBef>
                <a:spcPts val="0"/>
              </a:spcBef>
              <a:spcAft>
                <a:spcPts val="600"/>
              </a:spcAft>
              <a:buClr>
                <a:schemeClr val="tx1"/>
              </a:buClr>
              <a:buSzTx/>
              <a:buFont typeface=".AppleSystemUIFont"/>
              <a:buChar char="&gt;"/>
              <a:tabLst>
                <a:tab pos="1207967" algn="ctr"/>
              </a:tabLst>
              <a:defRPr sz="1600" baseline="0">
                <a:latin typeface="Microsoft YaHei" panose="020B0503020204020204" pitchFamily="34" charset="-122"/>
                <a:ea typeface="Microsoft YaHei" panose="020B0503020204020204" pitchFamily="34" charset="-122"/>
              </a:defRPr>
            </a:lvl2pPr>
            <a:lvl3pPr marL="1098465" marR="0" indent="-168258" algn="l" defTabSz="1187679" rtl="0" eaLnBrk="1" fontAlgn="auto" latinLnBrk="0" hangingPunct="1">
              <a:lnSpc>
                <a:spcPct val="100000"/>
              </a:lnSpc>
              <a:spcBef>
                <a:spcPts val="0"/>
              </a:spcBef>
              <a:spcAft>
                <a:spcPts val="600"/>
              </a:spcAft>
              <a:buClr>
                <a:schemeClr val="tx1"/>
              </a:buClr>
              <a:buSzTx/>
              <a:buFont typeface=".AppleSystemUIFont"/>
              <a:buChar char="-"/>
              <a:tabLst>
                <a:tab pos="1207967" algn="ctr"/>
              </a:tabLst>
              <a:defRPr sz="1299" baseline="0">
                <a:latin typeface="Microsoft YaHei" panose="020B0503020204020204" pitchFamily="34" charset="-122"/>
                <a:ea typeface="Microsoft YaHei" panose="020B0503020204020204" pitchFamily="34" charset="-122"/>
              </a:defRPr>
            </a:lvl3pPr>
            <a:lvl4pPr marL="525797" indent="-171142">
              <a:buFont typeface="Arial" panose="020B0604020202020204" pitchFamily="34" charset="0"/>
              <a:buChar char="•"/>
              <a:tabLst>
                <a:tab pos="1208299" algn="ctr"/>
              </a:tabLst>
              <a:defRPr sz="1299" baseline="0"/>
            </a:lvl4pPr>
            <a:lvl5pPr marL="525797" indent="-171142">
              <a:buFont typeface="Arial" panose="020B0604020202020204" pitchFamily="34" charset="0"/>
              <a:buChar char="•"/>
              <a:tabLst>
                <a:tab pos="1208299" algn="ctr"/>
              </a:tabLst>
              <a:defRPr sz="1299" baseline="0"/>
            </a:lvl5pPr>
          </a:lstStyle>
          <a:p>
            <a:pPr lvl="0"/>
            <a:r>
              <a:rPr lang="zh-CN" altLang="en-US" dirty="0"/>
              <a:t>单击此处添加文本</a:t>
            </a:r>
            <a:endParaRPr lang="en-US" dirty="0"/>
          </a:p>
          <a:p>
            <a:pPr marL="328993" marR="0" lvl="1" indent="-168258" algn="l" defTabSz="1187679"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967" algn="ctr"/>
              </a:tabLst>
              <a:defRPr/>
            </a:pPr>
            <a:r>
              <a:rPr lang="zh-CN" altLang="en-US" dirty="0"/>
              <a:t>单击此处添加文本</a:t>
            </a:r>
            <a:endParaRPr lang="en-US" dirty="0"/>
          </a:p>
          <a:p>
            <a:pPr marL="1098465" marR="0" lvl="2" indent="-168258" algn="l" defTabSz="1187679"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967" algn="ctr"/>
              </a:tabLst>
              <a:defRPr/>
            </a:pPr>
            <a:r>
              <a:rPr lang="zh-CN" altLang="en-US" dirty="0"/>
              <a:t>单击此处添加文本</a:t>
            </a:r>
            <a:endParaRPr lang="en-US" dirty="0"/>
          </a:p>
          <a:p>
            <a:pPr marL="1098465" marR="0" lvl="2" indent="-168258" algn="l" defTabSz="1187679"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967" algn="ctr"/>
              </a:tabLst>
              <a:defRPr/>
            </a:pPr>
            <a:endParaRPr lang="en-US" altLang="zh-CN" dirty="0"/>
          </a:p>
        </p:txBody>
      </p:sp>
    </p:spTree>
    <p:extLst>
      <p:ext uri="{BB962C8B-B14F-4D97-AF65-F5344CB8AC3E}">
        <p14:creationId xmlns:p14="http://schemas.microsoft.com/office/powerpoint/2010/main" val="3796402925"/>
      </p:ext>
    </p:extLst>
  </p:cSld>
  <p:clrMapOvr>
    <a:masterClrMapping/>
  </p:clrMapOvr>
  <p:extLst mod="1">
    <p:ext uri="{DCECCB84-F9BA-43D5-87BE-67443E8EF086}">
      <p15:sldGuideLst xmlns:p15="http://schemas.microsoft.com/office/powerpoint/2012/main">
        <p15:guide id="2" pos="38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796" y="325444"/>
            <a:ext cx="10179584" cy="871537"/>
          </a:xfrm>
          <a:prstGeom prst="rect">
            <a:avLst/>
          </a:prstGeom>
        </p:spPr>
        <p:txBody>
          <a:bodyPr/>
          <a:lstStyle>
            <a:lvl1pPr algn="l">
              <a:defRPr/>
            </a:lvl1pPr>
          </a:lstStyle>
          <a:p>
            <a:r>
              <a:rPr lang="zh-CN" altLang="en-US" dirty="0"/>
              <a:t>单击此处编辑母版标题样式</a:t>
            </a:r>
          </a:p>
        </p:txBody>
      </p:sp>
      <p:sp>
        <p:nvSpPr>
          <p:cNvPr id="3" name="内容占位符 2"/>
          <p:cNvSpPr>
            <a:spLocks noGrp="1"/>
          </p:cNvSpPr>
          <p:nvPr>
            <p:ph idx="1"/>
          </p:nvPr>
        </p:nvSpPr>
        <p:spPr>
          <a:xfrm>
            <a:off x="1007796" y="1628781"/>
            <a:ext cx="10179584" cy="4194175"/>
          </a:xfrm>
          <a:prstGeom prst="rect">
            <a:avLst/>
          </a:prstGeom>
        </p:spPr>
        <p:txBody>
          <a:bodyPr/>
          <a:lstStyle>
            <a:lvl1pPr marL="299749" marR="0" indent="-299749" algn="l" defTabSz="799327" rtl="0" eaLnBrk="0" fontAlgn="base" latinLnBrk="0" hangingPunct="0">
              <a:lnSpc>
                <a:spcPct val="140000"/>
              </a:lnSpc>
              <a:spcBef>
                <a:spcPct val="0"/>
              </a:spcBef>
              <a:spcAft>
                <a:spcPct val="0"/>
              </a:spcAft>
              <a:buClr>
                <a:srgbClr val="777777"/>
              </a:buClr>
              <a:buSzPct val="60000"/>
              <a:buFont typeface="Wingdings" pitchFamily="2" charset="2"/>
              <a:buChar char="l"/>
              <a:tabLst/>
              <a:defRPr/>
            </a:lvl1pPr>
            <a:lvl2pPr marL="649453" marR="0" indent="-249790" algn="l" defTabSz="799327" rtl="0" eaLnBrk="0" fontAlgn="base" latinLnBrk="0" hangingPunct="0">
              <a:lnSpc>
                <a:spcPct val="140000"/>
              </a:lnSpc>
              <a:spcBef>
                <a:spcPct val="0"/>
              </a:spcBef>
              <a:spcAft>
                <a:spcPct val="0"/>
              </a:spcAft>
              <a:buClrTx/>
              <a:buSzPct val="50000"/>
              <a:buFont typeface="Wingdings" pitchFamily="2" charset="2"/>
              <a:buChar char="p"/>
              <a:tabLst/>
              <a:defRPr/>
            </a:lvl2pPr>
            <a:lvl3pPr marL="999157" marR="0" indent="-199832" algn="l" defTabSz="799327" rtl="0" eaLnBrk="0" fontAlgn="base" latinLnBrk="0" hangingPunct="0">
              <a:lnSpc>
                <a:spcPct val="140000"/>
              </a:lnSpc>
              <a:spcBef>
                <a:spcPct val="0"/>
              </a:spcBef>
              <a:spcAft>
                <a:spcPct val="0"/>
              </a:spcAft>
              <a:buClrTx/>
              <a:buSzPct val="50000"/>
              <a:buFont typeface="Wingdings" pitchFamily="2" charset="2"/>
              <a:buChar char="n"/>
              <a:tabLst/>
              <a:defRPr/>
            </a:lvl3pPr>
            <a:lvl4pPr marL="1398821" marR="0" indent="-199832" algn="l" defTabSz="799327" rtl="0" eaLnBrk="0" fontAlgn="base" latinLnBrk="0" hangingPunct="0">
              <a:lnSpc>
                <a:spcPct val="140000"/>
              </a:lnSpc>
              <a:spcBef>
                <a:spcPct val="0"/>
              </a:spcBef>
              <a:spcAft>
                <a:spcPct val="0"/>
              </a:spcAft>
              <a:buClrTx/>
              <a:buSzTx/>
              <a:buFontTx/>
              <a:buChar char="–"/>
              <a:tabLst/>
              <a:defRPr/>
            </a:lvl4pPr>
            <a:lvl5pPr marL="1798484" marR="0" indent="-199832" algn="l" defTabSz="799327" rtl="0" eaLnBrk="0" fontAlgn="base" latinLnBrk="0" hangingPunct="0">
              <a:lnSpc>
                <a:spcPct val="140000"/>
              </a:lnSpc>
              <a:spcBef>
                <a:spcPct val="0"/>
              </a:spcBef>
              <a:spcAft>
                <a:spcPct val="0"/>
              </a:spcAft>
              <a:buClrTx/>
              <a:buSzTx/>
              <a:buFont typeface="Arial" charset="0"/>
              <a:buChar char="~"/>
              <a:tabLst/>
              <a:defRPr/>
            </a:lvl5p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endParaRPr lang="zh-CN" altLang="en-US" noProof="0" dirty="0"/>
          </a:p>
        </p:txBody>
      </p:sp>
      <p:sp>
        <p:nvSpPr>
          <p:cNvPr id="4" name="页脚占位符 4"/>
          <p:cNvSpPr>
            <a:spLocks noGrp="1"/>
          </p:cNvSpPr>
          <p:nvPr>
            <p:ph type="ftr" sz="quarter" idx="10"/>
          </p:nvPr>
        </p:nvSpPr>
        <p:spPr>
          <a:xfrm>
            <a:off x="4181476" y="6356357"/>
            <a:ext cx="3860800" cy="365125"/>
          </a:xfrm>
          <a:prstGeom prst="rect">
            <a:avLst/>
          </a:prstGeom>
        </p:spPr>
        <p:txBody>
          <a:bodyPr/>
          <a:lstStyle>
            <a:lvl1pPr>
              <a:defRPr/>
            </a:lvl1pPr>
          </a:lstStyle>
          <a:p>
            <a:pPr defTabSz="914309">
              <a:defRPr/>
            </a:pPr>
            <a:endParaRPr lang="zh-CN" altLang="en-US">
              <a:solidFill>
                <a:srgbClr val="000000"/>
              </a:solidFill>
            </a:endParaRPr>
          </a:p>
        </p:txBody>
      </p:sp>
      <p:sp>
        <p:nvSpPr>
          <p:cNvPr id="5" name="灯片编号占位符 5"/>
          <p:cNvSpPr>
            <a:spLocks noGrp="1"/>
          </p:cNvSpPr>
          <p:nvPr>
            <p:ph type="sldNum" sz="quarter" idx="11"/>
          </p:nvPr>
        </p:nvSpPr>
        <p:spPr>
          <a:xfrm>
            <a:off x="8739191" y="6356357"/>
            <a:ext cx="2846386" cy="365125"/>
          </a:xfrm>
          <a:prstGeom prst="rect">
            <a:avLst/>
          </a:prstGeom>
        </p:spPr>
        <p:txBody>
          <a:bodyPr/>
          <a:lstStyle>
            <a:lvl1pPr>
              <a:defRPr/>
            </a:lvl1pPr>
          </a:lstStyle>
          <a:p>
            <a:pPr defTabSz="914309">
              <a:defRPr/>
            </a:pPr>
            <a:fld id="{711FA80D-61AD-4FF8-A362-A31C0040F674}" type="slidenum">
              <a:rPr lang="zh-CN" altLang="en-US" smtClean="0">
                <a:solidFill>
                  <a:srgbClr val="000000"/>
                </a:solidFill>
              </a:rPr>
              <a:pPr defTabSz="914309">
                <a:defRPr/>
              </a:pPr>
              <a:t>‹#›</a:t>
            </a:fld>
            <a:endParaRPr lang="zh-CN" altLang="en-US">
              <a:solidFill>
                <a:srgbClr val="000000"/>
              </a:solidFill>
            </a:endParaRPr>
          </a:p>
        </p:txBody>
      </p:sp>
    </p:spTree>
    <p:extLst>
      <p:ext uri="{BB962C8B-B14F-4D97-AF65-F5344CB8AC3E}">
        <p14:creationId xmlns:p14="http://schemas.microsoft.com/office/powerpoint/2010/main" val="105054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8"/>
              </a:lnSpc>
              <a:spcBef>
                <a:spcPts val="0"/>
              </a:spcBef>
              <a:buNone/>
              <a:defRPr sz="3198" baseline="0">
                <a:solidFill>
                  <a:schemeClr val="tx1"/>
                </a:solidFill>
                <a:latin typeface="Microsoft YaHei" panose="020B0503020204020204" pitchFamily="34" charset="-122"/>
                <a:ea typeface="Microsoft YaHei" panose="020B0503020204020204" pitchFamily="34" charset="-122"/>
              </a:defRPr>
            </a:lvl1pPr>
            <a:lvl2pPr marL="593485" indent="0" algn="ctr">
              <a:buNone/>
              <a:defRPr sz="2596"/>
            </a:lvl2pPr>
            <a:lvl3pPr marL="1186966" indent="0" algn="ctr">
              <a:buNone/>
              <a:defRPr sz="2337"/>
            </a:lvl3pPr>
            <a:lvl4pPr marL="1780453" indent="0" algn="ctr">
              <a:buNone/>
              <a:defRPr sz="2078"/>
            </a:lvl4pPr>
            <a:lvl5pPr marL="2373935" indent="0" algn="ctr">
              <a:buNone/>
              <a:defRPr sz="2078"/>
            </a:lvl5pPr>
            <a:lvl6pPr marL="2967419" indent="0" algn="ctr">
              <a:buNone/>
              <a:defRPr sz="2078"/>
            </a:lvl6pPr>
            <a:lvl7pPr marL="3560902" indent="0" algn="ctr">
              <a:buNone/>
              <a:defRPr sz="2078"/>
            </a:lvl7pPr>
            <a:lvl8pPr marL="4154388" indent="0" algn="ctr">
              <a:buNone/>
              <a:defRPr sz="2078"/>
            </a:lvl8pPr>
            <a:lvl9pPr marL="4747870" indent="0" algn="ctr">
              <a:buNone/>
              <a:defRPr sz="2078"/>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5929" y="1512878"/>
            <a:ext cx="10732159" cy="4690459"/>
          </a:xfrm>
          <a:prstGeom prst="rect">
            <a:avLst/>
          </a:prstGeom>
        </p:spPr>
        <p:txBody>
          <a:bodyPr lIns="0" tIns="0" rIns="0" bIns="0"/>
          <a:lstStyle>
            <a:lvl1pPr marL="179262" marR="0" indent="-168157" algn="l" defTabSz="118696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7242"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8795" marR="0" indent="-168157" algn="l" defTabSz="1186966" rtl="0" eaLnBrk="1" fontAlgn="auto" latinLnBrk="0" hangingPunct="1">
              <a:lnSpc>
                <a:spcPct val="100000"/>
              </a:lnSpc>
              <a:spcBef>
                <a:spcPts val="0"/>
              </a:spcBef>
              <a:spcAft>
                <a:spcPts val="600"/>
              </a:spcAft>
              <a:buClr>
                <a:schemeClr val="tx1"/>
              </a:buClr>
              <a:buSzTx/>
              <a:buFont typeface=".AppleSystemUIFont"/>
              <a:buChar char="&gt;"/>
              <a:tabLst>
                <a:tab pos="1207242" algn="ctr"/>
              </a:tabLst>
              <a:defRPr sz="1599" baseline="0">
                <a:latin typeface="Microsoft YaHei" panose="020B0503020204020204" pitchFamily="34" charset="-122"/>
                <a:ea typeface="Microsoft YaHei" panose="020B0503020204020204" pitchFamily="34" charset="-122"/>
              </a:defRPr>
            </a:lvl2pPr>
            <a:lvl3pPr marL="1097806" marR="0" indent="-168157" algn="l" defTabSz="1186966" rtl="0" eaLnBrk="1" fontAlgn="auto" latinLnBrk="0" hangingPunct="1">
              <a:lnSpc>
                <a:spcPct val="100000"/>
              </a:lnSpc>
              <a:spcBef>
                <a:spcPts val="0"/>
              </a:spcBef>
              <a:spcAft>
                <a:spcPts val="600"/>
              </a:spcAft>
              <a:buClr>
                <a:schemeClr val="tx1"/>
              </a:buClr>
              <a:buSzTx/>
              <a:buFont typeface=".AppleSystemUIFont"/>
              <a:buChar char="-"/>
              <a:tabLst>
                <a:tab pos="1207242" algn="ctr"/>
              </a:tabLst>
              <a:defRPr sz="1298" baseline="0">
                <a:latin typeface="Microsoft YaHei" panose="020B0503020204020204" pitchFamily="34" charset="-122"/>
                <a:ea typeface="Microsoft YaHei" panose="020B0503020204020204" pitchFamily="34" charset="-122"/>
              </a:defRPr>
            </a:lvl3pPr>
            <a:lvl4pPr marL="525482" indent="-171040">
              <a:buFont typeface="Arial" panose="020B0604020202020204" pitchFamily="34" charset="0"/>
              <a:buChar char="•"/>
              <a:tabLst>
                <a:tab pos="1207574" algn="ctr"/>
              </a:tabLst>
              <a:defRPr sz="1298" baseline="0"/>
            </a:lvl4pPr>
            <a:lvl5pPr marL="525482" indent="-171040">
              <a:buFont typeface="Arial" panose="020B0604020202020204" pitchFamily="34" charset="0"/>
              <a:buChar char="•"/>
              <a:tabLst>
                <a:tab pos="1207574" algn="ctr"/>
              </a:tabLst>
              <a:defRPr sz="1298" baseline="0"/>
            </a:lvl5pPr>
          </a:lstStyle>
          <a:p>
            <a:pPr lvl="0"/>
            <a:r>
              <a:rPr lang="zh-CN" altLang="en-US" dirty="0"/>
              <a:t>单击此处添加文本</a:t>
            </a:r>
            <a:endParaRPr lang="en-US" dirty="0"/>
          </a:p>
          <a:p>
            <a:pPr marL="328795" marR="0" lvl="1"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r>
              <a:rPr lang="zh-CN" altLang="en-US" dirty="0"/>
              <a:t>单击此处添加文本</a:t>
            </a:r>
            <a:endParaRPr lang="en-US" dirty="0"/>
          </a:p>
          <a:p>
            <a:pPr marL="1097806" marR="0" lvl="2"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r>
              <a:rPr lang="zh-CN" altLang="en-US" dirty="0"/>
              <a:t>单击此处添加文本</a:t>
            </a:r>
            <a:endParaRPr lang="en-US" dirty="0"/>
          </a:p>
          <a:p>
            <a:pPr marL="1097806" marR="0" lvl="2" indent="-168157" algn="l" defTabSz="118696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7242" algn="ctr"/>
              </a:tabLst>
              <a:defRPr/>
            </a:pPr>
            <a:endParaRPr lang="en-US" altLang="zh-CN" dirty="0"/>
          </a:p>
        </p:txBody>
      </p:sp>
    </p:spTree>
    <p:extLst>
      <p:ext uri="{BB962C8B-B14F-4D97-AF65-F5344CB8AC3E}">
        <p14:creationId xmlns:p14="http://schemas.microsoft.com/office/powerpoint/2010/main" val="2402567364"/>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8"/>
              </a:lnSpc>
              <a:spcBef>
                <a:spcPts val="0"/>
              </a:spcBef>
              <a:buNone/>
              <a:defRPr sz="2798" b="0" baseline="0">
                <a:solidFill>
                  <a:srgbClr val="A72126"/>
                </a:solidFill>
                <a:latin typeface="方正兰亭粗黑简体" panose="02000000000000000000" pitchFamily="2" charset="-122"/>
                <a:ea typeface="方正兰亭粗黑简体" panose="02000000000000000000" pitchFamily="2"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70796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探索">
    <p:bg>
      <p:bgPr>
        <a:solidFill>
          <a:srgbClr val="FFFFFF"/>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18667"/>
          <a:stretch/>
        </p:blipFill>
        <p:spPr>
          <a:xfrm>
            <a:off x="0" y="1"/>
            <a:ext cx="12204551" cy="5594695"/>
          </a:xfrm>
          <a:prstGeom prst="rect">
            <a:avLst/>
          </a:prstGeom>
        </p:spPr>
      </p:pic>
      <p:sp>
        <p:nvSpPr>
          <p:cNvPr id="7" name="L 形 6"/>
          <p:cNvSpPr/>
          <p:nvPr userDrawn="1"/>
        </p:nvSpPr>
        <p:spPr>
          <a:xfrm rot="5400000">
            <a:off x="7852874" y="2130609"/>
            <a:ext cx="701032" cy="717843"/>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10"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898879" y="907093"/>
            <a:ext cx="6558955" cy="690255"/>
          </a:xfrm>
          <a:prstGeom prst="rect">
            <a:avLst/>
          </a:prstGeom>
          <a:ln>
            <a:noFill/>
            <a:prstDash val="dash"/>
          </a:ln>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6"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29139" y="1949372"/>
            <a:ext cx="6534991" cy="643926"/>
          </a:xfrm>
          <a:prstGeom prst="rect">
            <a:avLst/>
          </a:prstGeom>
        </p:spPr>
        <p:txBody>
          <a:bodyPr lIns="0" tIns="0" rIns="0" bIns="0"/>
          <a:lstStyle>
            <a:lvl1pPr>
              <a:defRPr sz="1400">
                <a:solidFill>
                  <a:schemeClr val="tx1"/>
                </a:solidFill>
              </a:defRPr>
            </a:lvl1pPr>
          </a:lstStyle>
          <a:p>
            <a:pPr lvl="0"/>
            <a:r>
              <a:rPr lang="zh-CN" altLang="en-US" dirty="0"/>
              <a:t>单击此处添加文本</a:t>
            </a:r>
            <a:endParaRPr lang="en-US" dirty="0"/>
          </a:p>
        </p:txBody>
      </p:sp>
      <p:sp>
        <p:nvSpPr>
          <p:cNvPr id="9" name="Text Placeholder 5">
            <a:extLst>
              <a:ext uri="{FF2B5EF4-FFF2-40B4-BE49-F238E27FC236}">
                <a16:creationId xmlns:a16="http://schemas.microsoft.com/office/drawing/2014/main" id="{52F8733E-C4C9-8D4D-8DDA-CAB265AC05A0}"/>
              </a:ext>
            </a:extLst>
          </p:cNvPr>
          <p:cNvSpPr>
            <a:spLocks noGrp="1"/>
          </p:cNvSpPr>
          <p:nvPr>
            <p:ph type="body" sz="quarter" idx="11"/>
          </p:nvPr>
        </p:nvSpPr>
        <p:spPr>
          <a:xfrm>
            <a:off x="913469" y="6227191"/>
            <a:ext cx="1616959" cy="322753"/>
          </a:xfrm>
          <a:prstGeom prst="rect">
            <a:avLst/>
          </a:prstGeom>
        </p:spPr>
        <p:txBody>
          <a:bodyPr lIns="0" tIns="0" rIns="0" bIns="0"/>
          <a:lstStyle>
            <a:lvl1pPr>
              <a:defRPr sz="900">
                <a:solidFill>
                  <a:schemeClr val="tx1"/>
                </a:solidFill>
              </a:defRPr>
            </a:lvl1pPr>
          </a:lstStyle>
          <a:p>
            <a:pPr lvl="0"/>
            <a:r>
              <a:rPr lang="zh-CN" altLang="en-US"/>
              <a:t>单击此处编辑母版文本样式</a:t>
            </a:r>
          </a:p>
        </p:txBody>
      </p:sp>
    </p:spTree>
    <p:extLst>
      <p:ext uri="{BB962C8B-B14F-4D97-AF65-F5344CB8AC3E}">
        <p14:creationId xmlns:p14="http://schemas.microsoft.com/office/powerpoint/2010/main" val="246969690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365" y="456139"/>
            <a:ext cx="10743437" cy="400601"/>
          </a:xfrm>
          <a:prstGeom prst="rect">
            <a:avLst/>
          </a:prstGeom>
        </p:spPr>
        <p:txBody>
          <a:bodyPr lIns="0" tIns="0" rIns="0" bIns="0" anchor="t">
            <a:normAutofit/>
          </a:bodyPr>
          <a:lstStyle>
            <a:lvl1pPr marL="0" indent="0" algn="l">
              <a:lnSpc>
                <a:spcPts val="3428"/>
              </a:lnSpc>
              <a:spcBef>
                <a:spcPts val="0"/>
              </a:spcBef>
              <a:buNone/>
              <a:defRPr sz="2798" b="0" baseline="0">
                <a:solidFill>
                  <a:srgbClr val="A72126"/>
                </a:solidFill>
                <a:latin typeface="方正兰亭粗黑简体" panose="02000000000000000000" pitchFamily="2" charset="-122"/>
                <a:ea typeface="方正兰亭粗黑简体" panose="02000000000000000000" pitchFamily="2" charset="-122"/>
              </a:defRPr>
            </a:lvl1pPr>
            <a:lvl2pPr marL="593425" indent="0" algn="ctr">
              <a:buNone/>
              <a:defRPr sz="2596"/>
            </a:lvl2pPr>
            <a:lvl3pPr marL="1186848" indent="0" algn="ctr">
              <a:buNone/>
              <a:defRPr sz="2336"/>
            </a:lvl3pPr>
            <a:lvl4pPr marL="1780274" indent="0" algn="ctr">
              <a:buNone/>
              <a:defRPr sz="2077"/>
            </a:lvl4pPr>
            <a:lvl5pPr marL="2373698" indent="0" algn="ctr">
              <a:buNone/>
              <a:defRPr sz="2077"/>
            </a:lvl5pPr>
            <a:lvl6pPr marL="2967122" indent="0" algn="ctr">
              <a:buNone/>
              <a:defRPr sz="2077"/>
            </a:lvl6pPr>
            <a:lvl7pPr marL="3560546" indent="0" algn="ctr">
              <a:buNone/>
              <a:defRPr sz="2077"/>
            </a:lvl7pPr>
            <a:lvl8pPr marL="4153972" indent="0" algn="ctr">
              <a:buNone/>
              <a:defRPr sz="2077"/>
            </a:lvl8pPr>
            <a:lvl9pPr marL="4747395" indent="0" algn="ctr">
              <a:buNone/>
              <a:defRPr sz="2077"/>
            </a:lvl9pPr>
          </a:lstStyle>
          <a:p>
            <a:r>
              <a:rPr lang="zh-CN" altLang="en-US" dirty="0"/>
              <a:t>单击此处添加标题</a:t>
            </a:r>
            <a:endParaRPr lang="en-US" dirty="0"/>
          </a:p>
        </p:txBody>
      </p:sp>
    </p:spTree>
    <p:extLst>
      <p:ext uri="{BB962C8B-B14F-4D97-AF65-F5344CB8AC3E}">
        <p14:creationId xmlns:p14="http://schemas.microsoft.com/office/powerpoint/2010/main" val="336210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080" y="456134"/>
            <a:ext cx="10739242" cy="993400"/>
          </a:xfrm>
          <a:prstGeom prst="rect">
            <a:avLst/>
          </a:prstGeom>
        </p:spPr>
        <p:txBody>
          <a:bodyPr lIns="0" tIns="0" rIns="0" bIns="0" anchor="t">
            <a:normAutofit/>
          </a:bodyPr>
          <a:lstStyle>
            <a:lvl1pPr marL="0" indent="0" algn="l">
              <a:lnSpc>
                <a:spcPts val="3427"/>
              </a:lnSpc>
              <a:spcBef>
                <a:spcPts val="0"/>
              </a:spcBef>
              <a:buNone/>
              <a:defRPr sz="3197" baseline="0">
                <a:solidFill>
                  <a:schemeClr val="tx1"/>
                </a:solidFill>
                <a:latin typeface="Microsoft YaHei" panose="020B0503020204020204" pitchFamily="34" charset="-122"/>
                <a:ea typeface="Microsoft YaHei" panose="020B0503020204020204" pitchFamily="34" charset="-122"/>
              </a:defRPr>
            </a:lvl1pPr>
            <a:lvl2pPr marL="593188" indent="0" algn="ctr">
              <a:buNone/>
              <a:defRPr sz="2595"/>
            </a:lvl2pPr>
            <a:lvl3pPr marL="1186373" indent="0" algn="ctr">
              <a:buNone/>
              <a:defRPr sz="2335"/>
            </a:lvl3pPr>
            <a:lvl4pPr marL="1779562" indent="0" algn="ctr">
              <a:buNone/>
              <a:defRPr sz="2076"/>
            </a:lvl4pPr>
            <a:lvl5pPr marL="2372749" indent="0" algn="ctr">
              <a:buNone/>
              <a:defRPr sz="2076"/>
            </a:lvl5pPr>
            <a:lvl6pPr marL="2965935" indent="0" algn="ctr">
              <a:buNone/>
              <a:defRPr sz="2076"/>
            </a:lvl6pPr>
            <a:lvl7pPr marL="3559122" indent="0" algn="ctr">
              <a:buNone/>
              <a:defRPr sz="2076"/>
            </a:lvl7pPr>
            <a:lvl8pPr marL="4152310" indent="0" algn="ctr">
              <a:buNone/>
              <a:defRPr sz="2076"/>
            </a:lvl8pPr>
            <a:lvl9pPr marL="4745496" indent="0" algn="ctr">
              <a:buNone/>
              <a:defRPr sz="2076"/>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815" y="1501989"/>
            <a:ext cx="10732159" cy="4690459"/>
          </a:xfrm>
          <a:prstGeom prst="rect">
            <a:avLst/>
          </a:prstGeom>
        </p:spPr>
        <p:txBody>
          <a:bodyPr lIns="0" tIns="0" rIns="0" bIns="0"/>
          <a:lstStyle>
            <a:lvl1pPr marL="12358" indent="0">
              <a:lnSpc>
                <a:spcPct val="100000"/>
              </a:lnSpc>
              <a:spcBef>
                <a:spcPts val="0"/>
              </a:spcBef>
              <a:buFontTx/>
              <a:buNone/>
              <a:tabLst>
                <a:tab pos="1206971" algn="ctr"/>
              </a:tabLst>
              <a:defRPr sz="1797"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220" indent="-170955">
              <a:buFont typeface="Arial" panose="020B0604020202020204" pitchFamily="34" charset="0"/>
              <a:buChar char="•"/>
              <a:tabLst>
                <a:tab pos="1206971" algn="ctr"/>
              </a:tabLst>
              <a:defRPr sz="1296" baseline="0"/>
            </a:lvl2pPr>
            <a:lvl3pPr marL="525220" indent="-170955">
              <a:buFont typeface="Arial" panose="020B0604020202020204" pitchFamily="34" charset="0"/>
              <a:buChar char="•"/>
              <a:tabLst>
                <a:tab pos="1206971" algn="ctr"/>
              </a:tabLst>
              <a:defRPr sz="1296" baseline="0"/>
            </a:lvl3pPr>
            <a:lvl4pPr marL="525220" indent="-170955">
              <a:buFont typeface="Arial" panose="020B0604020202020204" pitchFamily="34" charset="0"/>
              <a:buChar char="•"/>
              <a:tabLst>
                <a:tab pos="1206971" algn="ctr"/>
              </a:tabLst>
              <a:defRPr sz="1296" baseline="0"/>
            </a:lvl4pPr>
            <a:lvl5pPr marL="525220" indent="-170955">
              <a:buFont typeface="Arial" panose="020B0604020202020204" pitchFamily="34" charset="0"/>
              <a:buChar char="•"/>
              <a:tabLst>
                <a:tab pos="1206971" algn="ctr"/>
              </a:tabLst>
              <a:defRPr sz="1296"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503557030"/>
      </p:ext>
    </p:extLst>
  </p:cSld>
  <p:clrMapOvr>
    <a:masterClrMapping/>
  </p:clrMapOvr>
  <p:extLst mod="1">
    <p:ext uri="{DCECCB84-F9BA-43D5-87BE-67443E8EF086}">
      <p15:sldGuideLst xmlns:p15="http://schemas.microsoft.com/office/powerpoint/2012/main">
        <p15:guide id="1" pos="3842">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1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1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6.jpeg"/></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2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7.tiff"/><Relationship Id="rId5" Type="http://schemas.openxmlformats.org/officeDocument/2006/relationships/theme" Target="../theme/theme21.xml"/><Relationship Id="rId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4.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组合 94"/>
          <p:cNvGrpSpPr>
            <a:grpSpLocks noChangeAspect="1"/>
          </p:cNvGrpSpPr>
          <p:nvPr/>
        </p:nvGrpSpPr>
        <p:grpSpPr bwMode="auto">
          <a:xfrm>
            <a:off x="0" y="973138"/>
            <a:ext cx="12195175" cy="3808412"/>
            <a:chOff x="0" y="1524000"/>
            <a:chExt cx="10058401" cy="3141663"/>
          </a:xfrm>
        </p:grpSpPr>
        <p:sp>
          <p:nvSpPr>
            <p:cNvPr id="96" name="Freeform 11"/>
            <p:cNvSpPr>
              <a:spLocks/>
            </p:cNvSpPr>
            <p:nvPr userDrawn="1"/>
          </p:nvSpPr>
          <p:spPr bwMode="auto">
            <a:xfrm>
              <a:off x="0" y="1524000"/>
              <a:ext cx="7692412" cy="3141663"/>
            </a:xfrm>
            <a:custGeom>
              <a:avLst/>
              <a:gdLst>
                <a:gd name="T0" fmla="*/ 0 w 4846"/>
                <a:gd name="T1" fmla="*/ 0 h 1979"/>
                <a:gd name="T2" fmla="*/ 0 w 4846"/>
                <a:gd name="T3" fmla="*/ 1979 h 1979"/>
                <a:gd name="T4" fmla="*/ 4295 w 4846"/>
                <a:gd name="T5" fmla="*/ 1979 h 1979"/>
                <a:gd name="T6" fmla="*/ 4295 w 4846"/>
                <a:gd name="T7" fmla="*/ 1979 h 1979"/>
                <a:gd name="T8" fmla="*/ 4366 w 4846"/>
                <a:gd name="T9" fmla="*/ 1806 h 1979"/>
                <a:gd name="T10" fmla="*/ 4429 w 4846"/>
                <a:gd name="T11" fmla="*/ 1639 h 1979"/>
                <a:gd name="T12" fmla="*/ 4488 w 4846"/>
                <a:gd name="T13" fmla="*/ 1481 h 1979"/>
                <a:gd name="T14" fmla="*/ 4541 w 4846"/>
                <a:gd name="T15" fmla="*/ 1329 h 1979"/>
                <a:gd name="T16" fmla="*/ 4589 w 4846"/>
                <a:gd name="T17" fmla="*/ 1182 h 1979"/>
                <a:gd name="T18" fmla="*/ 4632 w 4846"/>
                <a:gd name="T19" fmla="*/ 1044 h 1979"/>
                <a:gd name="T20" fmla="*/ 4670 w 4846"/>
                <a:gd name="T21" fmla="*/ 912 h 1979"/>
                <a:gd name="T22" fmla="*/ 4705 w 4846"/>
                <a:gd name="T23" fmla="*/ 787 h 1979"/>
                <a:gd name="T24" fmla="*/ 4734 w 4846"/>
                <a:gd name="T25" fmla="*/ 668 h 1979"/>
                <a:gd name="T26" fmla="*/ 4759 w 4846"/>
                <a:gd name="T27" fmla="*/ 554 h 1979"/>
                <a:gd name="T28" fmla="*/ 4782 w 4846"/>
                <a:gd name="T29" fmla="*/ 447 h 1979"/>
                <a:gd name="T30" fmla="*/ 4800 w 4846"/>
                <a:gd name="T31" fmla="*/ 346 h 1979"/>
                <a:gd name="T32" fmla="*/ 4817 w 4846"/>
                <a:gd name="T33" fmla="*/ 251 h 1979"/>
                <a:gd name="T34" fmla="*/ 4828 w 4846"/>
                <a:gd name="T35" fmla="*/ 162 h 1979"/>
                <a:gd name="T36" fmla="*/ 4838 w 4846"/>
                <a:gd name="T37" fmla="*/ 79 h 1979"/>
                <a:gd name="T38" fmla="*/ 4846 w 4846"/>
                <a:gd name="T39" fmla="*/ 0 h 1979"/>
                <a:gd name="T40" fmla="*/ 0 w 4846"/>
                <a:gd name="T41"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46" h="1979">
                  <a:moveTo>
                    <a:pt x="0" y="0"/>
                  </a:moveTo>
                  <a:lnTo>
                    <a:pt x="0" y="1979"/>
                  </a:lnTo>
                  <a:lnTo>
                    <a:pt x="4295" y="1979"/>
                  </a:lnTo>
                  <a:lnTo>
                    <a:pt x="4295" y="1979"/>
                  </a:lnTo>
                  <a:lnTo>
                    <a:pt x="4366" y="1806"/>
                  </a:lnTo>
                  <a:lnTo>
                    <a:pt x="4429" y="1639"/>
                  </a:lnTo>
                  <a:lnTo>
                    <a:pt x="4488" y="1481"/>
                  </a:lnTo>
                  <a:lnTo>
                    <a:pt x="4541" y="1329"/>
                  </a:lnTo>
                  <a:lnTo>
                    <a:pt x="4589" y="1182"/>
                  </a:lnTo>
                  <a:lnTo>
                    <a:pt x="4632" y="1044"/>
                  </a:lnTo>
                  <a:lnTo>
                    <a:pt x="4670" y="912"/>
                  </a:lnTo>
                  <a:lnTo>
                    <a:pt x="4705" y="787"/>
                  </a:lnTo>
                  <a:lnTo>
                    <a:pt x="4734" y="668"/>
                  </a:lnTo>
                  <a:lnTo>
                    <a:pt x="4759" y="554"/>
                  </a:lnTo>
                  <a:lnTo>
                    <a:pt x="4782" y="447"/>
                  </a:lnTo>
                  <a:lnTo>
                    <a:pt x="4800" y="346"/>
                  </a:lnTo>
                  <a:lnTo>
                    <a:pt x="4817" y="251"/>
                  </a:lnTo>
                  <a:lnTo>
                    <a:pt x="4828" y="162"/>
                  </a:lnTo>
                  <a:lnTo>
                    <a:pt x="4838" y="79"/>
                  </a:lnTo>
                  <a:lnTo>
                    <a:pt x="4846" y="0"/>
                  </a:lnTo>
                  <a:lnTo>
                    <a:pt x="0" y="0"/>
                  </a:lnTo>
                  <a:close/>
                </a:path>
              </a:pathLst>
            </a:custGeom>
            <a:solidFill>
              <a:srgbClr val="A7A7A7"/>
            </a:solidFill>
            <a:ln>
              <a:noFill/>
            </a:ln>
            <a:extLst/>
          </p:spPr>
          <p:txBody>
            <a:bodyPr/>
            <a:lstStyle/>
            <a:p>
              <a:pPr>
                <a:defRPr/>
              </a:pPr>
              <a:endParaRPr lang="zh-CN" altLang="en-US">
                <a:ea typeface="宋体" charset="-122"/>
              </a:endParaRPr>
            </a:p>
          </p:txBody>
        </p:sp>
        <p:sp>
          <p:nvSpPr>
            <p:cNvPr id="97" name="Freeform 12"/>
            <p:cNvSpPr>
              <a:spLocks/>
            </p:cNvSpPr>
            <p:nvPr userDrawn="1"/>
          </p:nvSpPr>
          <p:spPr bwMode="auto">
            <a:xfrm>
              <a:off x="7215810" y="1524000"/>
              <a:ext cx="2842591" cy="3141663"/>
            </a:xfrm>
            <a:custGeom>
              <a:avLst/>
              <a:gdLst>
                <a:gd name="T0" fmla="*/ 1791 w 1791"/>
                <a:gd name="T1" fmla="*/ 0 h 1979"/>
                <a:gd name="T2" fmla="*/ 689 w 1791"/>
                <a:gd name="T3" fmla="*/ 0 h 1979"/>
                <a:gd name="T4" fmla="*/ 689 w 1791"/>
                <a:gd name="T5" fmla="*/ 0 h 1979"/>
                <a:gd name="T6" fmla="*/ 651 w 1791"/>
                <a:gd name="T7" fmla="*/ 64 h 1979"/>
                <a:gd name="T8" fmla="*/ 612 w 1791"/>
                <a:gd name="T9" fmla="*/ 135 h 1979"/>
                <a:gd name="T10" fmla="*/ 570 w 1791"/>
                <a:gd name="T11" fmla="*/ 213 h 1979"/>
                <a:gd name="T12" fmla="*/ 527 w 1791"/>
                <a:gd name="T13" fmla="*/ 298 h 1979"/>
                <a:gd name="T14" fmla="*/ 485 w 1791"/>
                <a:gd name="T15" fmla="*/ 391 h 1979"/>
                <a:gd name="T16" fmla="*/ 442 w 1791"/>
                <a:gd name="T17" fmla="*/ 490 h 1979"/>
                <a:gd name="T18" fmla="*/ 397 w 1791"/>
                <a:gd name="T19" fmla="*/ 599 h 1979"/>
                <a:gd name="T20" fmla="*/ 353 w 1791"/>
                <a:gd name="T21" fmla="*/ 714 h 1979"/>
                <a:gd name="T22" fmla="*/ 308 w 1791"/>
                <a:gd name="T23" fmla="*/ 839 h 1979"/>
                <a:gd name="T24" fmla="*/ 262 w 1791"/>
                <a:gd name="T25" fmla="*/ 973 h 1979"/>
                <a:gd name="T26" fmla="*/ 217 w 1791"/>
                <a:gd name="T27" fmla="*/ 1116 h 1979"/>
                <a:gd name="T28" fmla="*/ 173 w 1791"/>
                <a:gd name="T29" fmla="*/ 1270 h 1979"/>
                <a:gd name="T30" fmla="*/ 128 w 1791"/>
                <a:gd name="T31" fmla="*/ 1431 h 1979"/>
                <a:gd name="T32" fmla="*/ 84 w 1791"/>
                <a:gd name="T33" fmla="*/ 1603 h 1979"/>
                <a:gd name="T34" fmla="*/ 41 w 1791"/>
                <a:gd name="T35" fmla="*/ 1786 h 1979"/>
                <a:gd name="T36" fmla="*/ 0 w 1791"/>
                <a:gd name="T37" fmla="*/ 1979 h 1979"/>
                <a:gd name="T38" fmla="*/ 1791 w 1791"/>
                <a:gd name="T39" fmla="*/ 1979 h 1979"/>
                <a:gd name="T40" fmla="*/ 1791 w 1791"/>
                <a:gd name="T41"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1" h="1979">
                  <a:moveTo>
                    <a:pt x="1791" y="0"/>
                  </a:moveTo>
                  <a:lnTo>
                    <a:pt x="689" y="0"/>
                  </a:lnTo>
                  <a:lnTo>
                    <a:pt x="689" y="0"/>
                  </a:lnTo>
                  <a:lnTo>
                    <a:pt x="651" y="64"/>
                  </a:lnTo>
                  <a:lnTo>
                    <a:pt x="612" y="135"/>
                  </a:lnTo>
                  <a:lnTo>
                    <a:pt x="570" y="213"/>
                  </a:lnTo>
                  <a:lnTo>
                    <a:pt x="527" y="298"/>
                  </a:lnTo>
                  <a:lnTo>
                    <a:pt x="485" y="391"/>
                  </a:lnTo>
                  <a:lnTo>
                    <a:pt x="442" y="490"/>
                  </a:lnTo>
                  <a:lnTo>
                    <a:pt x="397" y="599"/>
                  </a:lnTo>
                  <a:lnTo>
                    <a:pt x="353" y="714"/>
                  </a:lnTo>
                  <a:lnTo>
                    <a:pt x="308" y="839"/>
                  </a:lnTo>
                  <a:lnTo>
                    <a:pt x="262" y="973"/>
                  </a:lnTo>
                  <a:lnTo>
                    <a:pt x="217" y="1116"/>
                  </a:lnTo>
                  <a:lnTo>
                    <a:pt x="173" y="1270"/>
                  </a:lnTo>
                  <a:lnTo>
                    <a:pt x="128" y="1431"/>
                  </a:lnTo>
                  <a:lnTo>
                    <a:pt x="84" y="1603"/>
                  </a:lnTo>
                  <a:lnTo>
                    <a:pt x="41" y="1786"/>
                  </a:lnTo>
                  <a:lnTo>
                    <a:pt x="0" y="1979"/>
                  </a:lnTo>
                  <a:lnTo>
                    <a:pt x="1791" y="1979"/>
                  </a:lnTo>
                  <a:lnTo>
                    <a:pt x="1791" y="0"/>
                  </a:lnTo>
                  <a:close/>
                </a:path>
              </a:pathLst>
            </a:custGeom>
            <a:solidFill>
              <a:srgbClr val="A70000"/>
            </a:solidFill>
            <a:ln>
              <a:noFill/>
            </a:ln>
            <a:extLst/>
          </p:spPr>
          <p:txBody>
            <a:bodyPr/>
            <a:lstStyle/>
            <a:p>
              <a:pPr>
                <a:defRPr/>
              </a:pPr>
              <a:endParaRPr lang="zh-CN" altLang="en-US">
                <a:ea typeface="宋体" charset="-122"/>
              </a:endParaRPr>
            </a:p>
          </p:txBody>
        </p:sp>
      </p:grpSp>
      <p:sp>
        <p:nvSpPr>
          <p:cNvPr id="1027" name="Rectangle 144"/>
          <p:cNvSpPr>
            <a:spLocks noChangeArrowheads="1"/>
          </p:cNvSpPr>
          <p:nvPr/>
        </p:nvSpPr>
        <p:spPr bwMode="auto">
          <a:xfrm>
            <a:off x="12339638" y="1333500"/>
            <a:ext cx="1589087" cy="1333500"/>
          </a:xfrm>
          <a:prstGeom prst="rect">
            <a:avLst/>
          </a:prstGeom>
          <a:noFill/>
          <a:ln w="9525">
            <a:noFill/>
            <a:miter lim="800000"/>
            <a:headEnd/>
            <a:tailEnd/>
          </a:ln>
          <a:effectLst/>
        </p:spPr>
        <p:txBody>
          <a:bodyPr lIns="80124" tIns="40063" rIns="80124" bIns="40063">
            <a:spAutoFit/>
          </a:bodyPr>
          <a:lstStyle/>
          <a:p>
            <a:pPr>
              <a:lnSpc>
                <a:spcPct val="120000"/>
              </a:lnSpc>
              <a:spcBef>
                <a:spcPct val="20000"/>
              </a:spcBef>
              <a:defRPr/>
            </a:pPr>
            <a:r>
              <a:rPr lang="zh-CN" altLang="en-US" sz="1100">
                <a:solidFill>
                  <a:srgbClr val="FFFFFF"/>
                </a:solidFill>
                <a:latin typeface="Arial" charset="0"/>
                <a:ea typeface="黑体" pitchFamily="49" charset="-122"/>
              </a:rPr>
              <a:t>配色参考方案：</a:t>
            </a:r>
          </a:p>
          <a:p>
            <a:pPr>
              <a:lnSpc>
                <a:spcPct val="120000"/>
              </a:lnSpc>
              <a:spcBef>
                <a:spcPct val="20000"/>
              </a:spcBef>
              <a:defRPr/>
            </a:pPr>
            <a:r>
              <a:rPr lang="zh-CN" altLang="en-US" sz="1100">
                <a:solidFill>
                  <a:srgbClr val="FFFFFF"/>
                </a:solidFill>
                <a:latin typeface="Arial" charset="0"/>
                <a:ea typeface="黑体" pitchFamily="49" charset="-122"/>
              </a:rPr>
              <a:t>建议同一页面内不超过四种颜色，以下是</a:t>
            </a:r>
            <a:r>
              <a:rPr lang="en-US" altLang="zh-CN" sz="1100">
                <a:solidFill>
                  <a:srgbClr val="FFFFFF"/>
                </a:solidFill>
                <a:latin typeface="Arial" charset="0"/>
                <a:ea typeface="黑体" pitchFamily="49" charset="-122"/>
              </a:rPr>
              <a:t>13</a:t>
            </a:r>
            <a:r>
              <a:rPr lang="zh-CN" altLang="en-US" sz="1100">
                <a:solidFill>
                  <a:srgbClr val="FFFFFF"/>
                </a:solidFill>
                <a:latin typeface="Arial" charset="0"/>
                <a:ea typeface="黑体" pitchFamily="49" charset="-122"/>
              </a:rPr>
              <a:t>组配色方案，同一页面内只选择一组使用。（仅供参考）</a:t>
            </a:r>
          </a:p>
        </p:txBody>
      </p:sp>
      <p:sp>
        <p:nvSpPr>
          <p:cNvPr id="1028" name="Rectangle 145"/>
          <p:cNvSpPr>
            <a:spLocks noChangeArrowheads="1"/>
          </p:cNvSpPr>
          <p:nvPr/>
        </p:nvSpPr>
        <p:spPr bwMode="auto">
          <a:xfrm>
            <a:off x="12339638" y="0"/>
            <a:ext cx="1493837" cy="487363"/>
          </a:xfrm>
          <a:prstGeom prst="rect">
            <a:avLst/>
          </a:prstGeom>
          <a:noFill/>
          <a:ln w="9525">
            <a:noFill/>
            <a:miter lim="800000"/>
            <a:headEnd/>
            <a:tailEnd/>
          </a:ln>
          <a:effectLst/>
        </p:spPr>
        <p:txBody>
          <a:bodyPr lIns="80124" tIns="40063" rIns="80124" bIns="40063">
            <a:spAutoFit/>
          </a:bodyPr>
          <a:lstStyle/>
          <a:p>
            <a:pPr>
              <a:lnSpc>
                <a:spcPct val="120000"/>
              </a:lnSpc>
              <a:spcBef>
                <a:spcPct val="20000"/>
              </a:spcBef>
              <a:defRPr/>
            </a:pPr>
            <a:r>
              <a:rPr lang="zh-CN" altLang="en-US" sz="1100">
                <a:solidFill>
                  <a:srgbClr val="FFFFFF"/>
                </a:solidFill>
                <a:latin typeface="Arial" charset="0"/>
                <a:ea typeface="黑体" pitchFamily="49" charset="-122"/>
              </a:rPr>
              <a:t>客户或者合作伙伴的标志放在右上角</a:t>
            </a:r>
            <a:r>
              <a:rPr lang="en-US" altLang="zh-CN" sz="1100">
                <a:solidFill>
                  <a:srgbClr val="FFFFFF"/>
                </a:solidFill>
                <a:latin typeface="Arial" charset="0"/>
                <a:ea typeface="黑体" pitchFamily="49" charset="-122"/>
              </a:rPr>
              <a:t>.</a:t>
            </a:r>
            <a:endParaRPr lang="zh-CN" altLang="en-US" sz="1100">
              <a:solidFill>
                <a:srgbClr val="FFFFFF"/>
              </a:solidFill>
              <a:latin typeface="Arial" charset="0"/>
              <a:ea typeface="黑体" pitchFamily="49" charset="-122"/>
            </a:endParaRPr>
          </a:p>
        </p:txBody>
      </p:sp>
      <p:sp>
        <p:nvSpPr>
          <p:cNvPr id="1030" name="Rectangle 2"/>
          <p:cNvSpPr>
            <a:spLocks noGrp="1" noChangeArrowheads="1"/>
          </p:cNvSpPr>
          <p:nvPr>
            <p:ph type="title"/>
          </p:nvPr>
        </p:nvSpPr>
        <p:spPr bwMode="auto">
          <a:xfrm>
            <a:off x="877888" y="2174875"/>
            <a:ext cx="7491412" cy="585788"/>
          </a:xfrm>
          <a:prstGeom prst="rect">
            <a:avLst/>
          </a:prstGeom>
          <a:noFill/>
          <a:ln w="9525">
            <a:noFill/>
            <a:miter lim="800000"/>
            <a:headEnd/>
            <a:tailEnd/>
          </a:ln>
        </p:spPr>
        <p:txBody>
          <a:bodyPr vert="horz" wrap="square" lIns="0" tIns="46800" rIns="91440" bIns="46800" numCol="1" anchor="ctr" anchorCtr="0" compatLnSpc="1">
            <a:prstTxWarp prst="textNoShape">
              <a:avLst/>
            </a:prstTxWarp>
            <a:spAutoFit/>
          </a:bodyPr>
          <a:lstStyle/>
          <a:p>
            <a:pPr lvl="0"/>
            <a:r>
              <a:rPr lang="zh-CN" altLang="en-US"/>
              <a:t>单击此处编辑母版标题样式</a:t>
            </a:r>
          </a:p>
        </p:txBody>
      </p:sp>
      <p:sp>
        <p:nvSpPr>
          <p:cNvPr id="1031" name="Rectangle 3"/>
          <p:cNvSpPr>
            <a:spLocks noGrp="1" noChangeArrowheads="1"/>
          </p:cNvSpPr>
          <p:nvPr>
            <p:ph type="body" idx="1"/>
          </p:nvPr>
        </p:nvSpPr>
        <p:spPr bwMode="auto">
          <a:xfrm>
            <a:off x="877888" y="3068638"/>
            <a:ext cx="7107237" cy="457200"/>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zh-CN" altLang="en-US"/>
              <a:t>单击此处编辑母版文本样式</a:t>
            </a:r>
          </a:p>
        </p:txBody>
      </p:sp>
      <p:sp>
        <p:nvSpPr>
          <p:cNvPr id="1033" name="Rectangle 7"/>
          <p:cNvSpPr>
            <a:spLocks noChangeArrowheads="1"/>
          </p:cNvSpPr>
          <p:nvPr/>
        </p:nvSpPr>
        <p:spPr bwMode="auto">
          <a:xfrm>
            <a:off x="-2603500" y="692150"/>
            <a:ext cx="2459037" cy="5500688"/>
          </a:xfrm>
          <a:prstGeom prst="rect">
            <a:avLst/>
          </a:prstGeom>
          <a:noFill/>
          <a:ln w="9525">
            <a:noFill/>
            <a:miter lim="800000"/>
            <a:headEnd/>
            <a:tailEnd/>
          </a:ln>
          <a:effectLst/>
        </p:spPr>
        <p:txBody>
          <a:bodyPr lIns="80124" tIns="40063" rIns="80124" bIns="40063">
            <a:spAutoFit/>
          </a:bodyPr>
          <a:lstStyle/>
          <a:p>
            <a:pPr algn="r">
              <a:lnSpc>
                <a:spcPct val="125000"/>
              </a:lnSpc>
              <a:spcBef>
                <a:spcPct val="20000"/>
              </a:spcBef>
              <a:defRPr/>
            </a:pPr>
            <a:r>
              <a:rPr lang="zh-CN" altLang="en-US" sz="1100">
                <a:solidFill>
                  <a:srgbClr val="FFFFFF"/>
                </a:solidFill>
                <a:latin typeface="Arial" charset="0"/>
                <a:ea typeface="黑体" pitchFamily="49" charset="-122"/>
              </a:rPr>
              <a:t>英文标题</a:t>
            </a:r>
            <a:r>
              <a:rPr lang="en-US" altLang="zh-CN" sz="1100">
                <a:solidFill>
                  <a:srgbClr val="FFFFFF"/>
                </a:solidFill>
                <a:latin typeface="Arial" charset="0"/>
                <a:ea typeface="黑体" pitchFamily="49" charset="-122"/>
              </a:rPr>
              <a:t>:32-35pt  </a:t>
            </a:r>
            <a:endParaRPr lang="zh-CN" altLang="en-US"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颜色</a:t>
            </a:r>
            <a:r>
              <a:rPr lang="en-US" altLang="zh-CN" sz="1100">
                <a:solidFill>
                  <a:srgbClr val="FFFFFF"/>
                </a:solidFill>
                <a:latin typeface="Arial" charset="0"/>
                <a:ea typeface="黑体" pitchFamily="49" charset="-122"/>
              </a:rPr>
              <a:t>: R153 G0 B0</a:t>
            </a:r>
          </a:p>
          <a:p>
            <a:pPr algn="r">
              <a:lnSpc>
                <a:spcPct val="125000"/>
              </a:lnSpc>
              <a:spcBef>
                <a:spcPct val="20000"/>
              </a:spcBef>
              <a:defRPr/>
            </a:pPr>
            <a:r>
              <a:rPr lang="zh-CN" altLang="en-US" sz="1100">
                <a:solidFill>
                  <a:srgbClr val="FFFFFF"/>
                </a:solidFill>
                <a:latin typeface="Arial" charset="0"/>
                <a:ea typeface="黑体" pitchFamily="49" charset="-122"/>
              </a:rPr>
              <a:t>内部使用字体 </a:t>
            </a:r>
            <a:r>
              <a:rPr lang="en-US" altLang="zh-CN" sz="1100">
                <a:solidFill>
                  <a:srgbClr val="FFFFFF"/>
                </a:solidFill>
                <a:latin typeface="Arial" charset="0"/>
                <a:ea typeface="黑体" pitchFamily="49" charset="-122"/>
              </a:rPr>
              <a:t>:</a:t>
            </a:r>
          </a:p>
          <a:p>
            <a:pPr algn="r">
              <a:lnSpc>
                <a:spcPct val="125000"/>
              </a:lnSpc>
              <a:spcBef>
                <a:spcPct val="20000"/>
              </a:spcBef>
              <a:defRPr/>
            </a:pPr>
            <a:r>
              <a:rPr lang="en-US" altLang="zh-CN" sz="1100">
                <a:solidFill>
                  <a:srgbClr val="FFFFFF"/>
                </a:solidFill>
                <a:latin typeface="Arial" charset="0"/>
                <a:ea typeface="黑体" pitchFamily="49" charset="-122"/>
              </a:rPr>
              <a:t>FrutigerNext LT Medium</a:t>
            </a:r>
          </a:p>
          <a:p>
            <a:pPr algn="r">
              <a:lnSpc>
                <a:spcPct val="125000"/>
              </a:lnSpc>
              <a:spcBef>
                <a:spcPct val="20000"/>
              </a:spcBef>
              <a:defRPr/>
            </a:pPr>
            <a:r>
              <a:rPr lang="zh-CN" altLang="en-US" sz="1100">
                <a:solidFill>
                  <a:srgbClr val="FFFFFF"/>
                </a:solidFill>
                <a:latin typeface="Arial" charset="0"/>
                <a:ea typeface="黑体" pitchFamily="49" charset="-122"/>
              </a:rPr>
              <a:t>外部使用字体 </a:t>
            </a:r>
            <a:r>
              <a:rPr lang="en-US" altLang="zh-CN" sz="1100">
                <a:solidFill>
                  <a:srgbClr val="FFFFFF"/>
                </a:solidFill>
                <a:latin typeface="Arial" charset="0"/>
                <a:ea typeface="黑体" pitchFamily="49" charset="-122"/>
              </a:rPr>
              <a:t>: Arial</a:t>
            </a:r>
          </a:p>
          <a:p>
            <a:pPr algn="r">
              <a:lnSpc>
                <a:spcPct val="75000"/>
              </a:lnSpc>
              <a:spcBef>
                <a:spcPct val="20000"/>
              </a:spcBef>
              <a:defRPr/>
            </a:pPr>
            <a:endParaRPr lang="en-US" altLang="zh-CN"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中文标题</a:t>
            </a:r>
            <a:r>
              <a:rPr lang="en-US" altLang="zh-CN" sz="1100">
                <a:solidFill>
                  <a:srgbClr val="FFFFFF"/>
                </a:solidFill>
                <a:latin typeface="Arial" charset="0"/>
                <a:ea typeface="黑体" pitchFamily="49" charset="-122"/>
              </a:rPr>
              <a:t>:30-32pt  </a:t>
            </a:r>
            <a:endParaRPr lang="zh-CN" altLang="en-US"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颜色</a:t>
            </a:r>
            <a:r>
              <a:rPr lang="en-US" altLang="zh-CN" sz="1100">
                <a:solidFill>
                  <a:srgbClr val="FFFFFF"/>
                </a:solidFill>
                <a:latin typeface="Arial" charset="0"/>
                <a:ea typeface="黑体" pitchFamily="49" charset="-122"/>
              </a:rPr>
              <a:t>: R153 G0 B0</a:t>
            </a:r>
          </a:p>
          <a:p>
            <a:pPr algn="r">
              <a:lnSpc>
                <a:spcPct val="125000"/>
              </a:lnSpc>
              <a:spcBef>
                <a:spcPct val="20000"/>
              </a:spcBef>
              <a:defRPr/>
            </a:pPr>
            <a:r>
              <a:rPr lang="zh-CN" altLang="en-US" sz="1100">
                <a:solidFill>
                  <a:srgbClr val="FFFFFF"/>
                </a:solidFill>
                <a:latin typeface="Arial" charset="0"/>
                <a:ea typeface="黑体" pitchFamily="49" charset="-122"/>
              </a:rPr>
              <a:t>字体</a:t>
            </a:r>
            <a:r>
              <a:rPr lang="en-US" altLang="zh-CN" sz="1100">
                <a:solidFill>
                  <a:srgbClr val="FFFFFF"/>
                </a:solidFill>
                <a:latin typeface="Arial" charset="0"/>
                <a:ea typeface="黑体" pitchFamily="49" charset="-122"/>
              </a:rPr>
              <a:t>:</a:t>
            </a:r>
            <a:r>
              <a:rPr lang="zh-CN" altLang="en-US" sz="1100">
                <a:solidFill>
                  <a:srgbClr val="FFFFFF"/>
                </a:solidFill>
                <a:latin typeface="Arial" charset="0"/>
                <a:ea typeface="黑体" pitchFamily="49" charset="-122"/>
              </a:rPr>
              <a:t>黑体</a:t>
            </a:r>
          </a:p>
          <a:p>
            <a:pPr algn="r">
              <a:lnSpc>
                <a:spcPct val="125000"/>
              </a:lnSpc>
              <a:spcBef>
                <a:spcPct val="20000"/>
              </a:spcBef>
              <a:defRPr/>
            </a:pPr>
            <a:endParaRPr lang="zh-CN" altLang="en-US" sz="1100">
              <a:solidFill>
                <a:srgbClr val="FFFFFF"/>
              </a:solidFill>
              <a:latin typeface="Arial" charset="0"/>
              <a:ea typeface="黑体" pitchFamily="49" charset="-122"/>
            </a:endParaRPr>
          </a:p>
          <a:p>
            <a:pPr algn="r">
              <a:lnSpc>
                <a:spcPct val="125000"/>
              </a:lnSpc>
              <a:spcBef>
                <a:spcPct val="20000"/>
              </a:spcBef>
              <a:defRPr/>
            </a:pPr>
            <a:endParaRPr lang="zh-CN" altLang="en-US" sz="1100">
              <a:solidFill>
                <a:srgbClr val="FFFFFF"/>
              </a:solidFill>
              <a:latin typeface="Arial" charset="0"/>
              <a:ea typeface="黑体" pitchFamily="49" charset="-122"/>
            </a:endParaRPr>
          </a:p>
          <a:p>
            <a:pPr algn="r">
              <a:lnSpc>
                <a:spcPct val="125000"/>
              </a:lnSpc>
              <a:spcBef>
                <a:spcPct val="20000"/>
              </a:spcBef>
              <a:defRPr/>
            </a:pPr>
            <a:endParaRPr lang="zh-CN" altLang="en-US"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英文正文</a:t>
            </a:r>
            <a:r>
              <a:rPr lang="en-US" altLang="zh-CN" sz="1100">
                <a:solidFill>
                  <a:srgbClr val="FFFFFF"/>
                </a:solidFill>
                <a:latin typeface="Arial" charset="0"/>
                <a:ea typeface="黑体" pitchFamily="49" charset="-122"/>
              </a:rPr>
              <a:t>:20-22pt</a:t>
            </a:r>
          </a:p>
          <a:p>
            <a:pPr algn="r">
              <a:lnSpc>
                <a:spcPct val="125000"/>
              </a:lnSpc>
              <a:spcBef>
                <a:spcPct val="20000"/>
              </a:spcBef>
              <a:defRPr/>
            </a:pPr>
            <a:r>
              <a:rPr lang="zh-CN" altLang="en-US" sz="1100">
                <a:solidFill>
                  <a:srgbClr val="FFFFFF"/>
                </a:solidFill>
                <a:latin typeface="Arial" charset="0"/>
                <a:ea typeface="黑体" pitchFamily="49" charset="-122"/>
              </a:rPr>
              <a:t>子目录 </a:t>
            </a:r>
            <a:r>
              <a:rPr lang="en-US" altLang="zh-CN" sz="1100">
                <a:solidFill>
                  <a:srgbClr val="FFFFFF"/>
                </a:solidFill>
                <a:latin typeface="Arial" charset="0"/>
                <a:ea typeface="黑体" pitchFamily="49" charset="-122"/>
              </a:rPr>
              <a:t>(2-5</a:t>
            </a:r>
            <a:r>
              <a:rPr lang="zh-CN" altLang="en-US" sz="1100">
                <a:solidFill>
                  <a:srgbClr val="FFFFFF"/>
                </a:solidFill>
                <a:latin typeface="Arial" charset="0"/>
                <a:ea typeface="黑体" pitchFamily="49" charset="-122"/>
              </a:rPr>
              <a:t>级</a:t>
            </a:r>
            <a:r>
              <a:rPr lang="en-US" altLang="zh-CN" sz="1100">
                <a:solidFill>
                  <a:srgbClr val="FFFFFF"/>
                </a:solidFill>
                <a:latin typeface="Arial" charset="0"/>
                <a:ea typeface="黑体" pitchFamily="49" charset="-122"/>
              </a:rPr>
              <a:t>) :18pt  </a:t>
            </a:r>
          </a:p>
          <a:p>
            <a:pPr algn="r">
              <a:lnSpc>
                <a:spcPct val="125000"/>
              </a:lnSpc>
              <a:spcBef>
                <a:spcPct val="20000"/>
              </a:spcBef>
              <a:defRPr/>
            </a:pPr>
            <a:r>
              <a:rPr lang="zh-CN" altLang="en-US" sz="1100">
                <a:solidFill>
                  <a:srgbClr val="FFFFFF"/>
                </a:solidFill>
                <a:latin typeface="Arial" charset="0"/>
                <a:ea typeface="黑体" pitchFamily="49" charset="-122"/>
              </a:rPr>
              <a:t>颜色</a:t>
            </a:r>
            <a:r>
              <a:rPr lang="en-US" altLang="zh-CN" sz="1100">
                <a:solidFill>
                  <a:srgbClr val="FFFFFF"/>
                </a:solidFill>
                <a:latin typeface="Arial" charset="0"/>
                <a:ea typeface="黑体" pitchFamily="49" charset="-122"/>
              </a:rPr>
              <a:t>:</a:t>
            </a:r>
            <a:r>
              <a:rPr lang="zh-CN" altLang="en-US" sz="1100">
                <a:solidFill>
                  <a:srgbClr val="FFFFFF"/>
                </a:solidFill>
                <a:latin typeface="Arial" charset="0"/>
                <a:ea typeface="黑体" pitchFamily="49" charset="-122"/>
              </a:rPr>
              <a:t>黑色</a:t>
            </a:r>
          </a:p>
          <a:p>
            <a:pPr algn="r">
              <a:lnSpc>
                <a:spcPct val="125000"/>
              </a:lnSpc>
              <a:spcBef>
                <a:spcPct val="20000"/>
              </a:spcBef>
              <a:defRPr/>
            </a:pPr>
            <a:r>
              <a:rPr lang="zh-CN" altLang="en-US" sz="1100">
                <a:solidFill>
                  <a:srgbClr val="FFFFFF"/>
                </a:solidFill>
                <a:latin typeface="Arial" charset="0"/>
                <a:ea typeface="黑体" pitchFamily="49" charset="-122"/>
              </a:rPr>
              <a:t>内部使用字体 </a:t>
            </a:r>
            <a:r>
              <a:rPr lang="en-US" altLang="zh-CN" sz="1100">
                <a:solidFill>
                  <a:srgbClr val="FFFFFF"/>
                </a:solidFill>
                <a:latin typeface="Arial" charset="0"/>
                <a:ea typeface="黑体" pitchFamily="49" charset="-122"/>
              </a:rPr>
              <a:t>:</a:t>
            </a:r>
          </a:p>
          <a:p>
            <a:pPr algn="r">
              <a:lnSpc>
                <a:spcPct val="125000"/>
              </a:lnSpc>
              <a:spcBef>
                <a:spcPct val="20000"/>
              </a:spcBef>
              <a:defRPr/>
            </a:pPr>
            <a:r>
              <a:rPr lang="en-US" altLang="zh-CN" sz="1100">
                <a:solidFill>
                  <a:srgbClr val="FFFFFF"/>
                </a:solidFill>
                <a:latin typeface="Arial" charset="0"/>
                <a:ea typeface="黑体" pitchFamily="49" charset="-122"/>
              </a:rPr>
              <a:t>FrutigerNext LT Regular</a:t>
            </a:r>
          </a:p>
          <a:p>
            <a:pPr algn="r">
              <a:lnSpc>
                <a:spcPct val="125000"/>
              </a:lnSpc>
              <a:spcBef>
                <a:spcPct val="20000"/>
              </a:spcBef>
              <a:defRPr/>
            </a:pPr>
            <a:r>
              <a:rPr lang="zh-CN" altLang="en-US" sz="1100">
                <a:solidFill>
                  <a:srgbClr val="FFFFFF"/>
                </a:solidFill>
                <a:latin typeface="Arial" charset="0"/>
                <a:ea typeface="黑体" pitchFamily="49" charset="-122"/>
              </a:rPr>
              <a:t>外部使用字体 </a:t>
            </a:r>
            <a:r>
              <a:rPr lang="en-US" altLang="zh-CN" sz="1100">
                <a:solidFill>
                  <a:srgbClr val="FFFFFF"/>
                </a:solidFill>
                <a:latin typeface="Arial" charset="0"/>
                <a:ea typeface="黑体" pitchFamily="49" charset="-122"/>
              </a:rPr>
              <a:t>: Arial</a:t>
            </a:r>
          </a:p>
          <a:p>
            <a:pPr algn="r">
              <a:lnSpc>
                <a:spcPct val="75000"/>
              </a:lnSpc>
              <a:spcBef>
                <a:spcPct val="20000"/>
              </a:spcBef>
              <a:defRPr/>
            </a:pPr>
            <a:endParaRPr lang="en-US" altLang="zh-CN"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中文正文</a:t>
            </a:r>
            <a:r>
              <a:rPr lang="en-US" altLang="zh-CN" sz="1100">
                <a:solidFill>
                  <a:srgbClr val="FFFFFF"/>
                </a:solidFill>
                <a:latin typeface="Arial" charset="0"/>
                <a:ea typeface="黑体" pitchFamily="49" charset="-122"/>
              </a:rPr>
              <a:t>:18-20pt</a:t>
            </a:r>
          </a:p>
          <a:p>
            <a:pPr algn="r">
              <a:lnSpc>
                <a:spcPct val="125000"/>
              </a:lnSpc>
              <a:spcBef>
                <a:spcPct val="20000"/>
              </a:spcBef>
              <a:defRPr/>
            </a:pPr>
            <a:r>
              <a:rPr lang="zh-CN" altLang="en-US" sz="1100">
                <a:solidFill>
                  <a:srgbClr val="FFFFFF"/>
                </a:solidFill>
                <a:latin typeface="Arial" charset="0"/>
                <a:ea typeface="黑体" pitchFamily="49" charset="-122"/>
              </a:rPr>
              <a:t>子目录</a:t>
            </a:r>
            <a:r>
              <a:rPr lang="en-US" altLang="zh-CN" sz="1100">
                <a:solidFill>
                  <a:srgbClr val="FFFFFF"/>
                </a:solidFill>
                <a:latin typeface="Arial" charset="0"/>
                <a:ea typeface="黑体" pitchFamily="49" charset="-122"/>
              </a:rPr>
              <a:t>(2-5</a:t>
            </a:r>
            <a:r>
              <a:rPr lang="zh-CN" altLang="en-US" sz="1100">
                <a:solidFill>
                  <a:srgbClr val="FFFFFF"/>
                </a:solidFill>
                <a:latin typeface="Arial" charset="0"/>
                <a:ea typeface="黑体" pitchFamily="49" charset="-122"/>
              </a:rPr>
              <a:t>级</a:t>
            </a:r>
            <a:r>
              <a:rPr lang="en-US" altLang="zh-CN" sz="1100">
                <a:solidFill>
                  <a:srgbClr val="FFFFFF"/>
                </a:solidFill>
                <a:latin typeface="Arial" charset="0"/>
                <a:ea typeface="黑体" pitchFamily="49" charset="-122"/>
              </a:rPr>
              <a:t>):18pt </a:t>
            </a:r>
            <a:endParaRPr lang="zh-CN" altLang="en-US" sz="1100">
              <a:solidFill>
                <a:srgbClr val="FFFFFF"/>
              </a:solidFill>
              <a:latin typeface="Arial" charset="0"/>
              <a:ea typeface="黑体" pitchFamily="49" charset="-122"/>
            </a:endParaRPr>
          </a:p>
          <a:p>
            <a:pPr algn="r">
              <a:lnSpc>
                <a:spcPct val="125000"/>
              </a:lnSpc>
              <a:spcBef>
                <a:spcPct val="20000"/>
              </a:spcBef>
              <a:defRPr/>
            </a:pPr>
            <a:r>
              <a:rPr lang="zh-CN" altLang="en-US" sz="1100">
                <a:solidFill>
                  <a:srgbClr val="FFFFFF"/>
                </a:solidFill>
                <a:latin typeface="Arial" charset="0"/>
                <a:ea typeface="黑体" pitchFamily="49" charset="-122"/>
              </a:rPr>
              <a:t>颜色</a:t>
            </a:r>
            <a:r>
              <a:rPr lang="en-US" altLang="zh-CN" sz="1100">
                <a:solidFill>
                  <a:srgbClr val="FFFFFF"/>
                </a:solidFill>
                <a:latin typeface="Arial" charset="0"/>
                <a:ea typeface="黑体" pitchFamily="49" charset="-122"/>
              </a:rPr>
              <a:t>:</a:t>
            </a:r>
            <a:r>
              <a:rPr lang="zh-CN" altLang="en-US" sz="1100">
                <a:solidFill>
                  <a:srgbClr val="FFFFFF"/>
                </a:solidFill>
                <a:latin typeface="Arial" charset="0"/>
                <a:ea typeface="黑体" pitchFamily="49" charset="-122"/>
              </a:rPr>
              <a:t>黑色</a:t>
            </a:r>
          </a:p>
          <a:p>
            <a:pPr algn="r">
              <a:lnSpc>
                <a:spcPct val="125000"/>
              </a:lnSpc>
              <a:spcBef>
                <a:spcPct val="20000"/>
              </a:spcBef>
              <a:defRPr/>
            </a:pPr>
            <a:r>
              <a:rPr lang="zh-CN" altLang="en-US" sz="1100">
                <a:solidFill>
                  <a:srgbClr val="FFFFFF"/>
                </a:solidFill>
                <a:latin typeface="Arial" charset="0"/>
                <a:ea typeface="黑体" pitchFamily="49" charset="-122"/>
              </a:rPr>
              <a:t>字体</a:t>
            </a:r>
            <a:r>
              <a:rPr lang="en-US" altLang="zh-CN" sz="1100">
                <a:solidFill>
                  <a:srgbClr val="FFFFFF"/>
                </a:solidFill>
                <a:latin typeface="Arial" charset="0"/>
                <a:ea typeface="黑体" pitchFamily="49" charset="-122"/>
              </a:rPr>
              <a:t>:</a:t>
            </a:r>
            <a:r>
              <a:rPr lang="zh-CN" altLang="en-US" sz="1100">
                <a:solidFill>
                  <a:srgbClr val="FFFFFF"/>
                </a:solidFill>
                <a:latin typeface="Arial" charset="0"/>
                <a:ea typeface="黑体" pitchFamily="49" charset="-122"/>
              </a:rPr>
              <a:t>细黑体 </a:t>
            </a:r>
            <a:endParaRPr lang="zh-CN" altLang="en-US" sz="1100">
              <a:solidFill>
                <a:srgbClr val="000000"/>
              </a:solidFill>
              <a:latin typeface="Arial" charset="0"/>
              <a:ea typeface="黑体" pitchFamily="49" charset="-122"/>
            </a:endParaRPr>
          </a:p>
        </p:txBody>
      </p:sp>
      <p:sp>
        <p:nvSpPr>
          <p:cNvPr id="1036" name="Rectangle 13"/>
          <p:cNvSpPr>
            <a:spLocks noChangeArrowheads="1"/>
          </p:cNvSpPr>
          <p:nvPr/>
        </p:nvSpPr>
        <p:spPr bwMode="auto">
          <a:xfrm>
            <a:off x="10145713" y="476250"/>
            <a:ext cx="1954212" cy="215900"/>
          </a:xfrm>
          <a:prstGeom prst="rect">
            <a:avLst/>
          </a:prstGeom>
          <a:noFill/>
          <a:ln w="9525" algn="ctr">
            <a:noFill/>
            <a:miter lim="800000"/>
            <a:headEnd/>
            <a:tailEnd/>
          </a:ln>
          <a:effectLst/>
        </p:spPr>
        <p:txBody>
          <a:bodyPr lIns="0" tIns="0" rIns="0" bIns="0">
            <a:spAutoFit/>
          </a:bodyPr>
          <a:lstStyle/>
          <a:p>
            <a:pPr defTabSz="784225" eaLnBrk="0" hangingPunct="0">
              <a:defRPr/>
            </a:pPr>
            <a:r>
              <a:rPr lang="en-US" altLang="zh-CN" sz="1400" b="1" dirty="0">
                <a:solidFill>
                  <a:srgbClr val="666666"/>
                </a:solidFill>
                <a:latin typeface="FrutigerNext LT Bold" pitchFamily="34" charset="0"/>
                <a:ea typeface="ＭＳ Ｐゴシック" pitchFamily="34" charset="-128"/>
              </a:rPr>
              <a:t>Security Level: </a:t>
            </a:r>
          </a:p>
        </p:txBody>
      </p:sp>
      <p:sp>
        <p:nvSpPr>
          <p:cNvPr id="310" name="Rectangle 19"/>
          <p:cNvSpPr>
            <a:spLocks noGrp="1" noChangeArrowheads="1"/>
          </p:cNvSpPr>
          <p:nvPr>
            <p:ph type="dt" sz="quarter" idx="2"/>
          </p:nvPr>
        </p:nvSpPr>
        <p:spPr bwMode="auto">
          <a:xfrm>
            <a:off x="877888" y="479425"/>
            <a:ext cx="2844800" cy="215900"/>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b="1">
                <a:latin typeface="+mn-lt"/>
                <a:ea typeface="+mn-ea"/>
              </a:defRPr>
            </a:lvl1pPr>
          </a:lstStyle>
          <a:p>
            <a:pPr>
              <a:defRPr/>
            </a:pPr>
            <a:endParaRPr lang="en-US" altLang="zh-CN"/>
          </a:p>
        </p:txBody>
      </p:sp>
      <p:grpSp>
        <p:nvGrpSpPr>
          <p:cNvPr id="2" name="Group 148"/>
          <p:cNvGrpSpPr>
            <a:grpSpLocks/>
          </p:cNvGrpSpPr>
          <p:nvPr/>
        </p:nvGrpSpPr>
        <p:grpSpPr bwMode="auto">
          <a:xfrm>
            <a:off x="12436475" y="3394075"/>
            <a:ext cx="1225550" cy="3455988"/>
            <a:chOff x="5839" y="2177"/>
            <a:chExt cx="579" cy="2177"/>
          </a:xfrm>
        </p:grpSpPr>
        <p:sp>
          <p:nvSpPr>
            <p:cNvPr id="100" name="Rectangle 149"/>
            <p:cNvSpPr>
              <a:spLocks noChangeArrowheads="1"/>
            </p:cNvSpPr>
            <p:nvPr userDrawn="1"/>
          </p:nvSpPr>
          <p:spPr bwMode="auto">
            <a:xfrm>
              <a:off x="5839" y="2177"/>
              <a:ext cx="579" cy="2177"/>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ea typeface="宋体" charset="-122"/>
              </a:endParaRPr>
            </a:p>
          </p:txBody>
        </p:sp>
        <p:grpSp>
          <p:nvGrpSpPr>
            <p:cNvPr id="1038" name="Group 150"/>
            <p:cNvGrpSpPr>
              <a:grpSpLocks/>
            </p:cNvGrpSpPr>
            <p:nvPr userDrawn="1"/>
          </p:nvGrpSpPr>
          <p:grpSpPr bwMode="auto">
            <a:xfrm>
              <a:off x="5893" y="2387"/>
              <a:ext cx="466" cy="115"/>
              <a:chOff x="5893" y="2387"/>
              <a:chExt cx="466" cy="115"/>
            </a:xfrm>
          </p:grpSpPr>
          <p:sp>
            <p:nvSpPr>
              <p:cNvPr id="162"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ea typeface="宋体" charset="-122"/>
                </a:endParaRPr>
              </a:p>
            </p:txBody>
          </p:sp>
          <p:sp>
            <p:nvSpPr>
              <p:cNvPr id="163" name="Rectangle 152"/>
              <p:cNvSpPr>
                <a:spLocks noChangeArrowheads="1"/>
              </p:cNvSpPr>
              <p:nvPr userDrawn="1"/>
            </p:nvSpPr>
            <p:spPr bwMode="auto">
              <a:xfrm flipV="1">
                <a:off x="6126" y="2387"/>
                <a:ext cx="115" cy="115"/>
              </a:xfrm>
              <a:prstGeom prst="rect">
                <a:avLst/>
              </a:prstGeom>
              <a:solidFill>
                <a:srgbClr val="FF9900"/>
              </a:solidFill>
              <a:ln w="9525">
                <a:noFill/>
                <a:miter lim="800000"/>
                <a:headEnd/>
                <a:tailEnd/>
              </a:ln>
              <a:effectLst/>
            </p:spPr>
            <p:txBody>
              <a:bodyPr wrap="none" anchor="ctr"/>
              <a:lstStyle/>
              <a:p>
                <a:pPr>
                  <a:defRPr/>
                </a:pPr>
                <a:endParaRPr lang="zh-CN" altLang="en-US">
                  <a:ea typeface="宋体" charset="-122"/>
                </a:endParaRPr>
              </a:p>
            </p:txBody>
          </p:sp>
          <p:sp>
            <p:nvSpPr>
              <p:cNvPr id="164"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ea typeface="宋体" charset="-122"/>
                </a:endParaRPr>
              </a:p>
            </p:txBody>
          </p:sp>
          <p:sp>
            <p:nvSpPr>
              <p:cNvPr id="165"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ea typeface="宋体" charset="-122"/>
                </a:endParaRPr>
              </a:p>
            </p:txBody>
          </p:sp>
        </p:grpSp>
        <p:grpSp>
          <p:nvGrpSpPr>
            <p:cNvPr id="1039" name="Group 155"/>
            <p:cNvGrpSpPr>
              <a:grpSpLocks/>
            </p:cNvGrpSpPr>
            <p:nvPr userDrawn="1"/>
          </p:nvGrpSpPr>
          <p:grpSpPr bwMode="auto">
            <a:xfrm>
              <a:off x="5893" y="2523"/>
              <a:ext cx="466" cy="115"/>
              <a:chOff x="5893" y="2523"/>
              <a:chExt cx="466" cy="115"/>
            </a:xfrm>
          </p:grpSpPr>
          <p:sp>
            <p:nvSpPr>
              <p:cNvPr id="158"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ea typeface="宋体" charset="-122"/>
                </a:endParaRPr>
              </a:p>
            </p:txBody>
          </p:sp>
          <p:sp>
            <p:nvSpPr>
              <p:cNvPr id="159" name="Rectangle 157"/>
              <p:cNvSpPr>
                <a:spLocks noChangeArrowheads="1"/>
              </p:cNvSpPr>
              <p:nvPr userDrawn="1"/>
            </p:nvSpPr>
            <p:spPr bwMode="auto">
              <a:xfrm flipV="1">
                <a:off x="6126" y="2523"/>
                <a:ext cx="115" cy="115"/>
              </a:xfrm>
              <a:prstGeom prst="rect">
                <a:avLst/>
              </a:prstGeom>
              <a:solidFill>
                <a:srgbClr val="99CCCC"/>
              </a:solidFill>
              <a:ln w="9525">
                <a:noFill/>
                <a:miter lim="800000"/>
                <a:headEnd/>
                <a:tailEnd/>
              </a:ln>
              <a:effectLst/>
            </p:spPr>
            <p:txBody>
              <a:bodyPr wrap="none" anchor="ctr"/>
              <a:lstStyle/>
              <a:p>
                <a:pPr>
                  <a:defRPr/>
                </a:pPr>
                <a:endParaRPr lang="zh-CN" altLang="en-US">
                  <a:ea typeface="宋体" charset="-122"/>
                </a:endParaRPr>
              </a:p>
            </p:txBody>
          </p:sp>
          <p:sp>
            <p:nvSpPr>
              <p:cNvPr id="160"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ea typeface="宋体" charset="-122"/>
                </a:endParaRPr>
              </a:p>
            </p:txBody>
          </p:sp>
          <p:sp>
            <p:nvSpPr>
              <p:cNvPr id="161"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ea typeface="宋体" charset="-122"/>
                </a:endParaRPr>
              </a:p>
            </p:txBody>
          </p:sp>
        </p:grpSp>
        <p:grpSp>
          <p:nvGrpSpPr>
            <p:cNvPr id="1040" name="Group 160"/>
            <p:cNvGrpSpPr>
              <a:grpSpLocks/>
            </p:cNvGrpSpPr>
            <p:nvPr userDrawn="1"/>
          </p:nvGrpSpPr>
          <p:grpSpPr bwMode="auto">
            <a:xfrm>
              <a:off x="5893" y="2659"/>
              <a:ext cx="466" cy="115"/>
              <a:chOff x="5893" y="2659"/>
              <a:chExt cx="466" cy="115"/>
            </a:xfrm>
          </p:grpSpPr>
          <p:sp>
            <p:nvSpPr>
              <p:cNvPr id="154"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ea typeface="宋体" charset="-122"/>
                </a:endParaRPr>
              </a:p>
            </p:txBody>
          </p:sp>
          <p:sp>
            <p:nvSpPr>
              <p:cNvPr id="155" name="Rectangle 162"/>
              <p:cNvSpPr>
                <a:spLocks noChangeArrowheads="1"/>
              </p:cNvSpPr>
              <p:nvPr userDrawn="1"/>
            </p:nvSpPr>
            <p:spPr bwMode="auto">
              <a:xfrm flipV="1">
                <a:off x="6126" y="2659"/>
                <a:ext cx="115" cy="115"/>
              </a:xfrm>
              <a:prstGeom prst="rect">
                <a:avLst/>
              </a:prstGeom>
              <a:solidFill>
                <a:srgbClr val="0099CC"/>
              </a:solidFill>
              <a:ln w="9525">
                <a:noFill/>
                <a:miter lim="800000"/>
                <a:headEnd/>
                <a:tailEnd/>
              </a:ln>
              <a:effectLst/>
            </p:spPr>
            <p:txBody>
              <a:bodyPr wrap="none" anchor="ctr"/>
              <a:lstStyle/>
              <a:p>
                <a:pPr>
                  <a:defRPr/>
                </a:pPr>
                <a:endParaRPr lang="zh-CN" altLang="en-US">
                  <a:ea typeface="宋体" charset="-122"/>
                </a:endParaRPr>
              </a:p>
            </p:txBody>
          </p:sp>
          <p:sp>
            <p:nvSpPr>
              <p:cNvPr id="156"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ea typeface="宋体" charset="-122"/>
                </a:endParaRPr>
              </a:p>
            </p:txBody>
          </p:sp>
          <p:sp>
            <p:nvSpPr>
              <p:cNvPr id="157"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ea typeface="宋体" charset="-122"/>
                </a:endParaRPr>
              </a:p>
            </p:txBody>
          </p:sp>
        </p:grpSp>
        <p:grpSp>
          <p:nvGrpSpPr>
            <p:cNvPr id="1041" name="Group 165"/>
            <p:cNvGrpSpPr>
              <a:grpSpLocks/>
            </p:cNvGrpSpPr>
            <p:nvPr userDrawn="1"/>
          </p:nvGrpSpPr>
          <p:grpSpPr bwMode="auto">
            <a:xfrm>
              <a:off x="5893" y="2251"/>
              <a:ext cx="466" cy="119"/>
              <a:chOff x="5893" y="2251"/>
              <a:chExt cx="466" cy="119"/>
            </a:xfrm>
          </p:grpSpPr>
          <p:sp>
            <p:nvSpPr>
              <p:cNvPr id="150" name="Rectangle 166"/>
              <p:cNvSpPr>
                <a:spLocks noChangeArrowheads="1"/>
              </p:cNvSpPr>
              <p:nvPr userDrawn="1"/>
            </p:nvSpPr>
            <p:spPr bwMode="auto">
              <a:xfrm flipV="1">
                <a:off x="6126" y="2251"/>
                <a:ext cx="115" cy="119"/>
              </a:xfrm>
              <a:prstGeom prst="rect">
                <a:avLst/>
              </a:prstGeom>
              <a:solidFill>
                <a:srgbClr val="FF9900"/>
              </a:solidFill>
              <a:ln w="9525">
                <a:noFill/>
                <a:miter lim="800000"/>
                <a:headEnd/>
                <a:tailEnd/>
              </a:ln>
              <a:effectLst/>
            </p:spPr>
            <p:txBody>
              <a:bodyPr wrap="none" anchor="ctr"/>
              <a:lstStyle/>
              <a:p>
                <a:pPr>
                  <a:defRPr/>
                </a:pPr>
                <a:endParaRPr lang="zh-CN" altLang="en-US">
                  <a:ea typeface="宋体" charset="-122"/>
                </a:endParaRPr>
              </a:p>
            </p:txBody>
          </p:sp>
          <p:sp>
            <p:nvSpPr>
              <p:cNvPr id="151"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ea typeface="宋体" charset="-122"/>
                </a:endParaRPr>
              </a:p>
            </p:txBody>
          </p:sp>
          <p:sp>
            <p:nvSpPr>
              <p:cNvPr id="152"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ea typeface="宋体" charset="-122"/>
                </a:endParaRPr>
              </a:p>
            </p:txBody>
          </p:sp>
          <p:sp>
            <p:nvSpPr>
              <p:cNvPr id="153"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2" name="Group 170"/>
            <p:cNvGrpSpPr>
              <a:grpSpLocks/>
            </p:cNvGrpSpPr>
            <p:nvPr userDrawn="1"/>
          </p:nvGrpSpPr>
          <p:grpSpPr bwMode="auto">
            <a:xfrm>
              <a:off x="5893" y="2886"/>
              <a:ext cx="466" cy="115"/>
              <a:chOff x="5893" y="2886"/>
              <a:chExt cx="466" cy="115"/>
            </a:xfrm>
          </p:grpSpPr>
          <p:sp>
            <p:nvSpPr>
              <p:cNvPr id="146"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ea typeface="宋体" charset="-122"/>
                </a:endParaRPr>
              </a:p>
            </p:txBody>
          </p:sp>
          <p:sp>
            <p:nvSpPr>
              <p:cNvPr id="147" name="Rectangle 172"/>
              <p:cNvSpPr>
                <a:spLocks noChangeArrowheads="1"/>
              </p:cNvSpPr>
              <p:nvPr userDrawn="1"/>
            </p:nvSpPr>
            <p:spPr bwMode="auto">
              <a:xfrm flipV="1">
                <a:off x="6126" y="2886"/>
                <a:ext cx="115" cy="115"/>
              </a:xfrm>
              <a:prstGeom prst="rect">
                <a:avLst/>
              </a:prstGeom>
              <a:solidFill>
                <a:srgbClr val="FFCC99"/>
              </a:solidFill>
              <a:ln w="9525">
                <a:noFill/>
                <a:miter lim="800000"/>
                <a:headEnd/>
                <a:tailEnd/>
              </a:ln>
              <a:effectLst/>
            </p:spPr>
            <p:txBody>
              <a:bodyPr wrap="none" anchor="ctr"/>
              <a:lstStyle/>
              <a:p>
                <a:pPr>
                  <a:defRPr/>
                </a:pPr>
                <a:endParaRPr lang="zh-CN" altLang="en-US">
                  <a:ea typeface="宋体" charset="-122"/>
                </a:endParaRPr>
              </a:p>
            </p:txBody>
          </p:sp>
          <p:sp>
            <p:nvSpPr>
              <p:cNvPr id="148"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ea typeface="宋体" charset="-122"/>
                </a:endParaRPr>
              </a:p>
            </p:txBody>
          </p:sp>
          <p:sp>
            <p:nvSpPr>
              <p:cNvPr id="149"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3" name="Group 175"/>
            <p:cNvGrpSpPr>
              <a:grpSpLocks/>
            </p:cNvGrpSpPr>
            <p:nvPr userDrawn="1"/>
          </p:nvGrpSpPr>
          <p:grpSpPr bwMode="auto">
            <a:xfrm>
              <a:off x="5893" y="3022"/>
              <a:ext cx="466" cy="115"/>
              <a:chOff x="5893" y="3022"/>
              <a:chExt cx="466" cy="115"/>
            </a:xfrm>
          </p:grpSpPr>
          <p:sp>
            <p:nvSpPr>
              <p:cNvPr id="142"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ea typeface="宋体" charset="-122"/>
                </a:endParaRPr>
              </a:p>
            </p:txBody>
          </p:sp>
          <p:sp>
            <p:nvSpPr>
              <p:cNvPr id="143" name="Rectangle 177"/>
              <p:cNvSpPr>
                <a:spLocks noChangeArrowheads="1"/>
              </p:cNvSpPr>
              <p:nvPr userDrawn="1"/>
            </p:nvSpPr>
            <p:spPr bwMode="auto">
              <a:xfrm flipV="1">
                <a:off x="6126" y="3022"/>
                <a:ext cx="115" cy="115"/>
              </a:xfrm>
              <a:prstGeom prst="rect">
                <a:avLst/>
              </a:prstGeom>
              <a:solidFill>
                <a:srgbClr val="99CCFF"/>
              </a:solidFill>
              <a:ln w="9525">
                <a:noFill/>
                <a:miter lim="800000"/>
                <a:headEnd/>
                <a:tailEnd/>
              </a:ln>
              <a:effectLst/>
            </p:spPr>
            <p:txBody>
              <a:bodyPr wrap="none" anchor="ctr"/>
              <a:lstStyle/>
              <a:p>
                <a:pPr>
                  <a:defRPr/>
                </a:pPr>
                <a:endParaRPr lang="zh-CN" altLang="en-US">
                  <a:ea typeface="宋体" charset="-122"/>
                </a:endParaRPr>
              </a:p>
            </p:txBody>
          </p:sp>
          <p:sp>
            <p:nvSpPr>
              <p:cNvPr id="144"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ea typeface="宋体" charset="-122"/>
                </a:endParaRPr>
              </a:p>
            </p:txBody>
          </p:sp>
          <p:sp>
            <p:nvSpPr>
              <p:cNvPr id="145"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4" name="Group 180"/>
            <p:cNvGrpSpPr>
              <a:grpSpLocks/>
            </p:cNvGrpSpPr>
            <p:nvPr userDrawn="1"/>
          </p:nvGrpSpPr>
          <p:grpSpPr bwMode="auto">
            <a:xfrm>
              <a:off x="5893" y="3158"/>
              <a:ext cx="466" cy="115"/>
              <a:chOff x="5893" y="3158"/>
              <a:chExt cx="466" cy="115"/>
            </a:xfrm>
          </p:grpSpPr>
          <p:sp>
            <p:nvSpPr>
              <p:cNvPr id="138"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ea typeface="宋体" charset="-122"/>
                </a:endParaRPr>
              </a:p>
            </p:txBody>
          </p:sp>
          <p:sp>
            <p:nvSpPr>
              <p:cNvPr id="139" name="Rectangle 182"/>
              <p:cNvSpPr>
                <a:spLocks noChangeArrowheads="1"/>
              </p:cNvSpPr>
              <p:nvPr userDrawn="1"/>
            </p:nvSpPr>
            <p:spPr bwMode="auto">
              <a:xfrm flipV="1">
                <a:off x="6126" y="3158"/>
                <a:ext cx="115" cy="115"/>
              </a:xfrm>
              <a:prstGeom prst="rect">
                <a:avLst/>
              </a:prstGeom>
              <a:solidFill>
                <a:srgbClr val="CCFF99"/>
              </a:solidFill>
              <a:ln w="9525">
                <a:noFill/>
                <a:miter lim="800000"/>
                <a:headEnd/>
                <a:tailEnd/>
              </a:ln>
              <a:effectLst/>
            </p:spPr>
            <p:txBody>
              <a:bodyPr wrap="none" anchor="ctr"/>
              <a:lstStyle/>
              <a:p>
                <a:pPr>
                  <a:defRPr/>
                </a:pPr>
                <a:endParaRPr lang="zh-CN" altLang="en-US">
                  <a:ea typeface="宋体" charset="-122"/>
                </a:endParaRPr>
              </a:p>
            </p:txBody>
          </p:sp>
          <p:sp>
            <p:nvSpPr>
              <p:cNvPr id="140"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ea typeface="宋体" charset="-122"/>
                </a:endParaRPr>
              </a:p>
            </p:txBody>
          </p:sp>
          <p:sp>
            <p:nvSpPr>
              <p:cNvPr id="141"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5" name="Group 185"/>
            <p:cNvGrpSpPr>
              <a:grpSpLocks/>
            </p:cNvGrpSpPr>
            <p:nvPr userDrawn="1"/>
          </p:nvGrpSpPr>
          <p:grpSpPr bwMode="auto">
            <a:xfrm>
              <a:off x="5893" y="3385"/>
              <a:ext cx="466" cy="115"/>
              <a:chOff x="5893" y="3385"/>
              <a:chExt cx="466" cy="115"/>
            </a:xfrm>
          </p:grpSpPr>
          <p:sp>
            <p:nvSpPr>
              <p:cNvPr id="134"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ea typeface="宋体" charset="-122"/>
                </a:endParaRPr>
              </a:p>
            </p:txBody>
          </p:sp>
          <p:sp>
            <p:nvSpPr>
              <p:cNvPr id="135" name="Rectangle 187"/>
              <p:cNvSpPr>
                <a:spLocks noChangeArrowheads="1"/>
              </p:cNvSpPr>
              <p:nvPr userDrawn="1"/>
            </p:nvSpPr>
            <p:spPr bwMode="auto">
              <a:xfrm flipV="1">
                <a:off x="6126" y="3385"/>
                <a:ext cx="115" cy="115"/>
              </a:xfrm>
              <a:prstGeom prst="rect">
                <a:avLst/>
              </a:prstGeom>
              <a:solidFill>
                <a:srgbClr val="FFCC99"/>
              </a:solidFill>
              <a:ln w="9525">
                <a:noFill/>
                <a:miter lim="800000"/>
                <a:headEnd/>
                <a:tailEnd/>
              </a:ln>
              <a:effectLst/>
            </p:spPr>
            <p:txBody>
              <a:bodyPr wrap="none" anchor="ctr"/>
              <a:lstStyle/>
              <a:p>
                <a:pPr>
                  <a:defRPr/>
                </a:pPr>
                <a:endParaRPr lang="zh-CN" altLang="en-US">
                  <a:ea typeface="宋体" charset="-122"/>
                </a:endParaRPr>
              </a:p>
            </p:txBody>
          </p:sp>
          <p:sp>
            <p:nvSpPr>
              <p:cNvPr id="136"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ea typeface="宋体" charset="-122"/>
                </a:endParaRPr>
              </a:p>
            </p:txBody>
          </p:sp>
          <p:sp>
            <p:nvSpPr>
              <p:cNvPr id="137"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6" name="Group 190"/>
            <p:cNvGrpSpPr>
              <a:grpSpLocks/>
            </p:cNvGrpSpPr>
            <p:nvPr userDrawn="1"/>
          </p:nvGrpSpPr>
          <p:grpSpPr bwMode="auto">
            <a:xfrm>
              <a:off x="5893" y="3521"/>
              <a:ext cx="466" cy="115"/>
              <a:chOff x="5893" y="3521"/>
              <a:chExt cx="466" cy="115"/>
            </a:xfrm>
          </p:grpSpPr>
          <p:sp>
            <p:nvSpPr>
              <p:cNvPr id="130"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ea typeface="宋体" charset="-122"/>
                </a:endParaRPr>
              </a:p>
            </p:txBody>
          </p:sp>
          <p:sp>
            <p:nvSpPr>
              <p:cNvPr id="131" name="Rectangle 192"/>
              <p:cNvSpPr>
                <a:spLocks noChangeArrowheads="1"/>
              </p:cNvSpPr>
              <p:nvPr userDrawn="1"/>
            </p:nvSpPr>
            <p:spPr bwMode="auto">
              <a:xfrm flipV="1">
                <a:off x="6126" y="3521"/>
                <a:ext cx="115" cy="115"/>
              </a:xfrm>
              <a:prstGeom prst="rect">
                <a:avLst/>
              </a:prstGeom>
              <a:solidFill>
                <a:srgbClr val="99CCFF"/>
              </a:solidFill>
              <a:ln w="9525">
                <a:noFill/>
                <a:miter lim="800000"/>
                <a:headEnd/>
                <a:tailEnd/>
              </a:ln>
              <a:effectLst/>
            </p:spPr>
            <p:txBody>
              <a:bodyPr wrap="none" anchor="ctr"/>
              <a:lstStyle/>
              <a:p>
                <a:pPr>
                  <a:defRPr/>
                </a:pPr>
                <a:endParaRPr lang="zh-CN" altLang="en-US">
                  <a:ea typeface="宋体" charset="-122"/>
                </a:endParaRPr>
              </a:p>
            </p:txBody>
          </p:sp>
          <p:sp>
            <p:nvSpPr>
              <p:cNvPr id="132"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ea typeface="宋体" charset="-122"/>
                </a:endParaRPr>
              </a:p>
            </p:txBody>
          </p:sp>
          <p:sp>
            <p:nvSpPr>
              <p:cNvPr id="133"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7" name="Group 195"/>
            <p:cNvGrpSpPr>
              <a:grpSpLocks/>
            </p:cNvGrpSpPr>
            <p:nvPr userDrawn="1"/>
          </p:nvGrpSpPr>
          <p:grpSpPr bwMode="auto">
            <a:xfrm>
              <a:off x="5893" y="3657"/>
              <a:ext cx="466" cy="115"/>
              <a:chOff x="5893" y="3657"/>
              <a:chExt cx="466" cy="115"/>
            </a:xfrm>
          </p:grpSpPr>
          <p:sp>
            <p:nvSpPr>
              <p:cNvPr id="126"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ea typeface="宋体" charset="-122"/>
                </a:endParaRPr>
              </a:p>
            </p:txBody>
          </p:sp>
          <p:sp>
            <p:nvSpPr>
              <p:cNvPr id="127" name="Rectangle 197"/>
              <p:cNvSpPr>
                <a:spLocks noChangeArrowheads="1"/>
              </p:cNvSpPr>
              <p:nvPr userDrawn="1"/>
            </p:nvSpPr>
            <p:spPr bwMode="auto">
              <a:xfrm flipV="1">
                <a:off x="6126" y="3657"/>
                <a:ext cx="115" cy="115"/>
              </a:xfrm>
              <a:prstGeom prst="rect">
                <a:avLst/>
              </a:prstGeom>
              <a:solidFill>
                <a:srgbClr val="CCFF99"/>
              </a:solidFill>
              <a:ln w="9525">
                <a:noFill/>
                <a:miter lim="800000"/>
                <a:headEnd/>
                <a:tailEnd/>
              </a:ln>
              <a:effectLst/>
            </p:spPr>
            <p:txBody>
              <a:bodyPr wrap="none" anchor="ctr"/>
              <a:lstStyle/>
              <a:p>
                <a:pPr>
                  <a:defRPr/>
                </a:pPr>
                <a:endParaRPr lang="zh-CN" altLang="en-US">
                  <a:ea typeface="宋体" charset="-122"/>
                </a:endParaRPr>
              </a:p>
            </p:txBody>
          </p:sp>
          <p:sp>
            <p:nvSpPr>
              <p:cNvPr id="128"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ea typeface="宋体" charset="-122"/>
                </a:endParaRPr>
              </a:p>
            </p:txBody>
          </p:sp>
          <p:sp>
            <p:nvSpPr>
              <p:cNvPr id="129"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8" name="Group 200"/>
            <p:cNvGrpSpPr>
              <a:grpSpLocks/>
            </p:cNvGrpSpPr>
            <p:nvPr userDrawn="1"/>
          </p:nvGrpSpPr>
          <p:grpSpPr bwMode="auto">
            <a:xfrm>
              <a:off x="5893" y="3884"/>
              <a:ext cx="466" cy="115"/>
              <a:chOff x="5893" y="3884"/>
              <a:chExt cx="466" cy="115"/>
            </a:xfrm>
          </p:grpSpPr>
          <p:sp>
            <p:nvSpPr>
              <p:cNvPr id="122"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ea typeface="宋体" charset="-122"/>
                </a:endParaRPr>
              </a:p>
            </p:txBody>
          </p:sp>
          <p:sp>
            <p:nvSpPr>
              <p:cNvPr id="123" name="Rectangle 202"/>
              <p:cNvSpPr>
                <a:spLocks noChangeArrowheads="1"/>
              </p:cNvSpPr>
              <p:nvPr userDrawn="1"/>
            </p:nvSpPr>
            <p:spPr bwMode="auto">
              <a:xfrm flipV="1">
                <a:off x="6126" y="3884"/>
                <a:ext cx="115" cy="115"/>
              </a:xfrm>
              <a:prstGeom prst="rect">
                <a:avLst/>
              </a:prstGeom>
              <a:solidFill>
                <a:srgbClr val="FFCC99"/>
              </a:solidFill>
              <a:ln w="9525">
                <a:noFill/>
                <a:miter lim="800000"/>
                <a:headEnd/>
                <a:tailEnd/>
              </a:ln>
              <a:effectLst/>
            </p:spPr>
            <p:txBody>
              <a:bodyPr wrap="none" anchor="ctr"/>
              <a:lstStyle/>
              <a:p>
                <a:pPr>
                  <a:defRPr/>
                </a:pPr>
                <a:endParaRPr lang="zh-CN" altLang="en-US">
                  <a:ea typeface="宋体" charset="-122"/>
                </a:endParaRPr>
              </a:p>
            </p:txBody>
          </p:sp>
          <p:sp>
            <p:nvSpPr>
              <p:cNvPr id="124"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ea typeface="宋体" charset="-122"/>
                </a:endParaRPr>
              </a:p>
            </p:txBody>
          </p:sp>
          <p:sp>
            <p:nvSpPr>
              <p:cNvPr id="125"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ea typeface="宋体" charset="-122"/>
                </a:endParaRPr>
              </a:p>
            </p:txBody>
          </p:sp>
        </p:grpSp>
        <p:grpSp>
          <p:nvGrpSpPr>
            <p:cNvPr id="1049" name="Group 205"/>
            <p:cNvGrpSpPr>
              <a:grpSpLocks/>
            </p:cNvGrpSpPr>
            <p:nvPr userDrawn="1"/>
          </p:nvGrpSpPr>
          <p:grpSpPr bwMode="auto">
            <a:xfrm>
              <a:off x="5893" y="4026"/>
              <a:ext cx="466" cy="115"/>
              <a:chOff x="5893" y="4026"/>
              <a:chExt cx="466" cy="115"/>
            </a:xfrm>
          </p:grpSpPr>
          <p:sp>
            <p:nvSpPr>
              <p:cNvPr id="118"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ea typeface="宋体" charset="-122"/>
                </a:endParaRPr>
              </a:p>
            </p:txBody>
          </p:sp>
          <p:sp>
            <p:nvSpPr>
              <p:cNvPr id="119" name="Rectangle 207"/>
              <p:cNvSpPr>
                <a:spLocks noChangeArrowheads="1"/>
              </p:cNvSpPr>
              <p:nvPr userDrawn="1"/>
            </p:nvSpPr>
            <p:spPr bwMode="auto">
              <a:xfrm flipV="1">
                <a:off x="6126" y="4026"/>
                <a:ext cx="115" cy="115"/>
              </a:xfrm>
              <a:prstGeom prst="rect">
                <a:avLst/>
              </a:prstGeom>
              <a:solidFill>
                <a:srgbClr val="99CCFF"/>
              </a:solidFill>
              <a:ln w="9525">
                <a:noFill/>
                <a:miter lim="800000"/>
                <a:headEnd/>
                <a:tailEnd/>
              </a:ln>
              <a:effectLst/>
            </p:spPr>
            <p:txBody>
              <a:bodyPr wrap="none" anchor="ctr"/>
              <a:lstStyle/>
              <a:p>
                <a:pPr>
                  <a:defRPr/>
                </a:pPr>
                <a:endParaRPr lang="zh-CN" altLang="en-US">
                  <a:ea typeface="宋体" charset="-122"/>
                </a:endParaRPr>
              </a:p>
            </p:txBody>
          </p:sp>
          <p:sp>
            <p:nvSpPr>
              <p:cNvPr id="120"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ea typeface="宋体" charset="-122"/>
                </a:endParaRPr>
              </a:p>
            </p:txBody>
          </p:sp>
          <p:sp>
            <p:nvSpPr>
              <p:cNvPr id="121"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ea typeface="宋体" charset="-122"/>
                </a:endParaRPr>
              </a:p>
            </p:txBody>
          </p:sp>
        </p:grpSp>
        <p:grpSp>
          <p:nvGrpSpPr>
            <p:cNvPr id="1050" name="Group 210"/>
            <p:cNvGrpSpPr>
              <a:grpSpLocks/>
            </p:cNvGrpSpPr>
            <p:nvPr userDrawn="1"/>
          </p:nvGrpSpPr>
          <p:grpSpPr bwMode="auto">
            <a:xfrm>
              <a:off x="5893" y="4167"/>
              <a:ext cx="466" cy="115"/>
              <a:chOff x="5893" y="4167"/>
              <a:chExt cx="466" cy="115"/>
            </a:xfrm>
          </p:grpSpPr>
          <p:sp>
            <p:nvSpPr>
              <p:cNvPr id="114"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ea typeface="宋体" charset="-122"/>
                </a:endParaRPr>
              </a:p>
            </p:txBody>
          </p:sp>
          <p:sp>
            <p:nvSpPr>
              <p:cNvPr id="115" name="Rectangle 212"/>
              <p:cNvSpPr>
                <a:spLocks noChangeArrowheads="1"/>
              </p:cNvSpPr>
              <p:nvPr userDrawn="1"/>
            </p:nvSpPr>
            <p:spPr bwMode="auto">
              <a:xfrm flipV="1">
                <a:off x="6126" y="4167"/>
                <a:ext cx="115" cy="115"/>
              </a:xfrm>
              <a:prstGeom prst="rect">
                <a:avLst/>
              </a:prstGeom>
              <a:solidFill>
                <a:srgbClr val="333399"/>
              </a:solidFill>
              <a:ln w="9525">
                <a:noFill/>
                <a:miter lim="800000"/>
                <a:headEnd/>
                <a:tailEnd/>
              </a:ln>
              <a:effectLst/>
            </p:spPr>
            <p:txBody>
              <a:bodyPr wrap="none" anchor="ctr"/>
              <a:lstStyle/>
              <a:p>
                <a:pPr>
                  <a:defRPr/>
                </a:pPr>
                <a:endParaRPr lang="zh-CN" altLang="en-US">
                  <a:ea typeface="宋体" charset="-122"/>
                </a:endParaRPr>
              </a:p>
            </p:txBody>
          </p:sp>
          <p:sp>
            <p:nvSpPr>
              <p:cNvPr id="116"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ea typeface="宋体" charset="-122"/>
                </a:endParaRPr>
              </a:p>
            </p:txBody>
          </p:sp>
          <p:sp>
            <p:nvSpPr>
              <p:cNvPr id="117"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ea typeface="宋体" charset="-122"/>
                </a:endParaRPr>
              </a:p>
            </p:txBody>
          </p:sp>
        </p:grpSp>
      </p:grpSp>
    </p:spTree>
  </p:cSld>
  <p:clrMap bg1="lt1" tx1="dk1" bg2="lt2" tx2="dk2" accent1="accent1" accent2="accent2" accent3="accent3" accent4="accent4" accent5="accent5" accent6="accent6" hlink="hlink" folHlink="folHlink"/>
  <p:transition advClick="0" advTm="8000"/>
  <p:txStyles>
    <p:titleStyle>
      <a:lvl1pPr algn="l" rtl="0" eaLnBrk="1" fontAlgn="base" hangingPunct="1">
        <a:spcBef>
          <a:spcPct val="0"/>
        </a:spcBef>
        <a:spcAft>
          <a:spcPct val="0"/>
        </a:spcAft>
        <a:defRPr lang="zh-CN" altLang="en-US" sz="3200" b="1" dirty="0">
          <a:solidFill>
            <a:schemeClr val="bg1"/>
          </a:solidFill>
          <a:latin typeface="黑体" pitchFamily="49" charset="-122"/>
          <a:ea typeface="黑体" pitchFamily="49" charset="-122"/>
          <a:cs typeface="+mj-cs"/>
        </a:defRPr>
      </a:lvl1pPr>
      <a:lvl2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2pPr>
      <a:lvl3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3pPr>
      <a:lvl4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4pPr>
      <a:lvl5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1" fontAlgn="base" hangingPunct="1">
        <a:spcBef>
          <a:spcPct val="20000"/>
        </a:spcBef>
        <a:spcAft>
          <a:spcPct val="0"/>
        </a:spcAft>
        <a:buClr>
          <a:srgbClr val="990000"/>
        </a:buClr>
        <a:defRPr sz="2400" b="1">
          <a:solidFill>
            <a:schemeClr val="bg1"/>
          </a:solidFill>
          <a:latin typeface="黑体" pitchFamily="49" charset="-122"/>
          <a:ea typeface="黑体" pitchFamily="49" charset="-122"/>
          <a:cs typeface="+mn-cs"/>
        </a:defRPr>
      </a:lvl1pPr>
      <a:lvl2pPr marL="742950" indent="-285750" algn="l" rtl="0" eaLnBrk="1" fontAlgn="base" hangingPunct="1">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4387" fontAlgn="auto">
                  <a:spcBef>
                    <a:spcPts val="0"/>
                  </a:spcBef>
                  <a:spcAft>
                    <a:spcPts val="0"/>
                  </a:spcAft>
                </a:pPr>
                <a:r>
                  <a:rPr kumimoji="1" lang="zh-CN" altLang="en-US" sz="1000" dirty="0">
                    <a:solidFill>
                      <a:srgbClr val="1D1D1A"/>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4387" fontAlgn="auto">
                  <a:spcBef>
                    <a:spcPts val="0"/>
                  </a:spcBef>
                  <a:spcAft>
                    <a:spcPts val="0"/>
                  </a:spcAft>
                </a:pPr>
                <a:r>
                  <a:rPr kumimoji="1" lang="zh-CN" altLang="en-US" sz="1000" dirty="0">
                    <a:solidFill>
                      <a:srgbClr val="1D1D1A"/>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1644439093"/>
      </p:ext>
    </p:extLst>
  </p:cSld>
  <p:clrMap bg1="lt1" tx1="dk1" bg2="lt2" tx2="dk2" accent1="accent1" accent2="accent2" accent3="accent3" accent4="accent4" accent5="accent5" accent6="accent6" hlink="hlink" folHlink="folHlink"/>
  <p:sldLayoutIdLst>
    <p:sldLayoutId id="2147484839" r:id="rId1"/>
    <p:sldLayoutId id="2147484840" r:id="rId2"/>
    <p:sldLayoutId id="2147485053" r:id="rId3"/>
  </p:sldLayoutIdLst>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hf hdr="0" ftr="0" dt="0"/>
  <p:txStyles>
    <p:titleStyle>
      <a:lvl1pPr algn="l" defTabSz="1187679"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679" rtl="0" eaLnBrk="1" latinLnBrk="0" hangingPunct="1">
        <a:defRPr sz="2338" kern="1200">
          <a:solidFill>
            <a:schemeClr val="tx1"/>
          </a:solidFill>
          <a:latin typeface="+mn-lt"/>
          <a:ea typeface="+mn-ea"/>
          <a:cs typeface="+mn-cs"/>
        </a:defRPr>
      </a:lvl1pPr>
      <a:lvl2pPr marL="593841" algn="l" defTabSz="1187679" rtl="0" eaLnBrk="1" latinLnBrk="0" hangingPunct="1">
        <a:defRPr sz="2338" kern="1200">
          <a:solidFill>
            <a:schemeClr val="tx1"/>
          </a:solidFill>
          <a:latin typeface="+mn-lt"/>
          <a:ea typeface="+mn-ea"/>
          <a:cs typeface="+mn-cs"/>
        </a:defRPr>
      </a:lvl2pPr>
      <a:lvl3pPr marL="1187679" algn="l" defTabSz="1187679" rtl="0" eaLnBrk="1" latinLnBrk="0" hangingPunct="1">
        <a:defRPr sz="2338" kern="1200">
          <a:solidFill>
            <a:schemeClr val="tx1"/>
          </a:solidFill>
          <a:latin typeface="+mn-lt"/>
          <a:ea typeface="+mn-ea"/>
          <a:cs typeface="+mn-cs"/>
        </a:defRPr>
      </a:lvl3pPr>
      <a:lvl4pPr marL="1781521" algn="l" defTabSz="1187679" rtl="0" eaLnBrk="1" latinLnBrk="0" hangingPunct="1">
        <a:defRPr sz="2338" kern="1200">
          <a:solidFill>
            <a:schemeClr val="tx1"/>
          </a:solidFill>
          <a:latin typeface="+mn-lt"/>
          <a:ea typeface="+mn-ea"/>
          <a:cs typeface="+mn-cs"/>
        </a:defRPr>
      </a:lvl4pPr>
      <a:lvl5pPr marL="2375360" algn="l" defTabSz="1187679" rtl="0" eaLnBrk="1" latinLnBrk="0" hangingPunct="1">
        <a:defRPr sz="2338" kern="1200">
          <a:solidFill>
            <a:schemeClr val="tx1"/>
          </a:solidFill>
          <a:latin typeface="+mn-lt"/>
          <a:ea typeface="+mn-ea"/>
          <a:cs typeface="+mn-cs"/>
        </a:defRPr>
      </a:lvl5pPr>
      <a:lvl6pPr marL="2969200" algn="l" defTabSz="1187679" rtl="0" eaLnBrk="1" latinLnBrk="0" hangingPunct="1">
        <a:defRPr sz="2338" kern="1200">
          <a:solidFill>
            <a:schemeClr val="tx1"/>
          </a:solidFill>
          <a:latin typeface="+mn-lt"/>
          <a:ea typeface="+mn-ea"/>
          <a:cs typeface="+mn-cs"/>
        </a:defRPr>
      </a:lvl6pPr>
      <a:lvl7pPr marL="3563040" algn="l" defTabSz="1187679" rtl="0" eaLnBrk="1" latinLnBrk="0" hangingPunct="1">
        <a:defRPr sz="2338" kern="1200">
          <a:solidFill>
            <a:schemeClr val="tx1"/>
          </a:solidFill>
          <a:latin typeface="+mn-lt"/>
          <a:ea typeface="+mn-ea"/>
          <a:cs typeface="+mn-cs"/>
        </a:defRPr>
      </a:lvl7pPr>
      <a:lvl8pPr marL="4156881" algn="l" defTabSz="1187679" rtl="0" eaLnBrk="1" latinLnBrk="0" hangingPunct="1">
        <a:defRPr sz="2338" kern="1200">
          <a:solidFill>
            <a:schemeClr val="tx1"/>
          </a:solidFill>
          <a:latin typeface="+mn-lt"/>
          <a:ea typeface="+mn-ea"/>
          <a:cs typeface="+mn-cs"/>
        </a:defRPr>
      </a:lvl8pPr>
      <a:lvl9pPr marL="4750720" algn="l" defTabSz="1187679"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1346927682"/>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Lst>
  <p:hf hdr="0" ftr="0" dt="0"/>
  <p:txStyles>
    <p:title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p:titleStyle>
    <p:bodyStyle>
      <a:lvl1pPr marL="296593" indent="-296593" algn="l" defTabSz="1186373" rtl="0" eaLnBrk="1" latinLnBrk="0" hangingPunct="1">
        <a:lnSpc>
          <a:spcPct val="90000"/>
        </a:lnSpc>
        <a:spcBef>
          <a:spcPts val="1296"/>
        </a:spcBef>
        <a:buFont typeface="Arial" panose="020B0604020202020204" pitchFamily="34" charset="0"/>
        <a:buChar char="•"/>
        <a:defRPr sz="3633" kern="1200">
          <a:solidFill>
            <a:schemeClr val="tx1"/>
          </a:solidFill>
          <a:latin typeface="+mn-lt"/>
          <a:ea typeface="+mn-ea"/>
          <a:cs typeface="+mn-cs"/>
        </a:defRPr>
      </a:lvl1pPr>
      <a:lvl2pPr marL="889781" indent="-296593" algn="l" defTabSz="1186373"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2967" indent="-296593" algn="l" defTabSz="1186373"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615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69341"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2528"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571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48902"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2089"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373" rtl="0" eaLnBrk="1" latinLnBrk="0" hangingPunct="1">
        <a:defRPr sz="2335" kern="1200">
          <a:solidFill>
            <a:schemeClr val="tx1"/>
          </a:solidFill>
          <a:latin typeface="+mn-lt"/>
          <a:ea typeface="+mn-ea"/>
          <a:cs typeface="+mn-cs"/>
        </a:defRPr>
      </a:lvl1pPr>
      <a:lvl2pPr marL="593188" algn="l" defTabSz="1186373" rtl="0" eaLnBrk="1" latinLnBrk="0" hangingPunct="1">
        <a:defRPr sz="2335" kern="1200">
          <a:solidFill>
            <a:schemeClr val="tx1"/>
          </a:solidFill>
          <a:latin typeface="+mn-lt"/>
          <a:ea typeface="+mn-ea"/>
          <a:cs typeface="+mn-cs"/>
        </a:defRPr>
      </a:lvl2pPr>
      <a:lvl3pPr marL="1186373" algn="l" defTabSz="1186373" rtl="0" eaLnBrk="1" latinLnBrk="0" hangingPunct="1">
        <a:defRPr sz="2335" kern="1200">
          <a:solidFill>
            <a:schemeClr val="tx1"/>
          </a:solidFill>
          <a:latin typeface="+mn-lt"/>
          <a:ea typeface="+mn-ea"/>
          <a:cs typeface="+mn-cs"/>
        </a:defRPr>
      </a:lvl3pPr>
      <a:lvl4pPr marL="1779562" algn="l" defTabSz="1186373" rtl="0" eaLnBrk="1" latinLnBrk="0" hangingPunct="1">
        <a:defRPr sz="2335" kern="1200">
          <a:solidFill>
            <a:schemeClr val="tx1"/>
          </a:solidFill>
          <a:latin typeface="+mn-lt"/>
          <a:ea typeface="+mn-ea"/>
          <a:cs typeface="+mn-cs"/>
        </a:defRPr>
      </a:lvl4pPr>
      <a:lvl5pPr marL="2372749" algn="l" defTabSz="1186373" rtl="0" eaLnBrk="1" latinLnBrk="0" hangingPunct="1">
        <a:defRPr sz="2335" kern="1200">
          <a:solidFill>
            <a:schemeClr val="tx1"/>
          </a:solidFill>
          <a:latin typeface="+mn-lt"/>
          <a:ea typeface="+mn-ea"/>
          <a:cs typeface="+mn-cs"/>
        </a:defRPr>
      </a:lvl5pPr>
      <a:lvl6pPr marL="2965935" algn="l" defTabSz="1186373" rtl="0" eaLnBrk="1" latinLnBrk="0" hangingPunct="1">
        <a:defRPr sz="2335" kern="1200">
          <a:solidFill>
            <a:schemeClr val="tx1"/>
          </a:solidFill>
          <a:latin typeface="+mn-lt"/>
          <a:ea typeface="+mn-ea"/>
          <a:cs typeface="+mn-cs"/>
        </a:defRPr>
      </a:lvl6pPr>
      <a:lvl7pPr marL="3559122" algn="l" defTabSz="1186373" rtl="0" eaLnBrk="1" latinLnBrk="0" hangingPunct="1">
        <a:defRPr sz="2335" kern="1200">
          <a:solidFill>
            <a:schemeClr val="tx1"/>
          </a:solidFill>
          <a:latin typeface="+mn-lt"/>
          <a:ea typeface="+mn-ea"/>
          <a:cs typeface="+mn-cs"/>
        </a:defRPr>
      </a:lvl7pPr>
      <a:lvl8pPr marL="4152310" algn="l" defTabSz="1186373" rtl="0" eaLnBrk="1" latinLnBrk="0" hangingPunct="1">
        <a:defRPr sz="2335" kern="1200">
          <a:solidFill>
            <a:schemeClr val="tx1"/>
          </a:solidFill>
          <a:latin typeface="+mn-lt"/>
          <a:ea typeface="+mn-ea"/>
          <a:cs typeface="+mn-cs"/>
        </a:defRPr>
      </a:lvl8pPr>
      <a:lvl9pPr marL="4745496" algn="l" defTabSz="1186373" rtl="0" eaLnBrk="1" latinLnBrk="0" hangingPunct="1">
        <a:defRPr sz="233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3919993507"/>
      </p:ext>
    </p:extLst>
  </p:cSld>
  <p:clrMap bg1="lt1" tx1="dk1" bg2="lt2" tx2="dk2" accent1="accent1" accent2="accent2" accent3="accent3" accent4="accent4" accent5="accent5" accent6="accent6" hlink="hlink" folHlink="folHlink"/>
  <p:sldLayoutIdLst>
    <p:sldLayoutId id="2147484850"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P</a:t>
                </a:r>
                <a:r>
                  <a:rPr kumimoji="1" lang="en-US" altLang="en-US" sz="700" b="1" dirty="0">
                    <a:solidFill>
                      <a:srgbClr val="FFFFFF"/>
                    </a:solidFill>
                    <a:latin typeface="Arial" panose="020B0604020202020204" pitchFamily="34" charset="0"/>
                    <a:ea typeface="Arial" panose="020B0604020202020204" pitchFamily="34" charset="0"/>
                    <a:cs typeface="Arial" panose="020B0604020202020204" pitchFamily="34" charset="0"/>
                  </a:rPr>
                  <a:t>ANTONE</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 186C</a:t>
                </a:r>
              </a:p>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200/16/46</a:t>
                </a:r>
              </a:p>
            </p:txBody>
          </p:sp>
          <p:sp>
            <p:nvSpPr>
              <p:cNvPr id="45" name="矩形 9"/>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P</a:t>
                </a:r>
                <a:r>
                  <a:rPr kumimoji="1" lang="en-US" altLang="en-US" sz="700" b="1" dirty="0">
                    <a:solidFill>
                      <a:srgbClr val="FFFFFF"/>
                    </a:solidFill>
                    <a:latin typeface="Arial" panose="020B0604020202020204" pitchFamily="34" charset="0"/>
                    <a:ea typeface="Arial" panose="020B0604020202020204" pitchFamily="34" charset="0"/>
                    <a:cs typeface="Arial" panose="020B0604020202020204" pitchFamily="34" charset="0"/>
                  </a:rPr>
                  <a:t>ANTONE</a:t>
                </a: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 185C</a:t>
                </a:r>
              </a:p>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199/0/11</a:t>
                </a:r>
              </a:p>
            </p:txBody>
          </p:sp>
          <p:sp>
            <p:nvSpPr>
              <p:cNvPr id="46" name="文本框 31"/>
              <p:cNvSpPr txBox="1"/>
              <p:nvPr userDrawn="1"/>
            </p:nvSpPr>
            <p:spPr>
              <a:xfrm>
                <a:off x="12326898" y="2207613"/>
                <a:ext cx="384721" cy="180071"/>
              </a:xfrm>
              <a:prstGeom prst="rect">
                <a:avLst/>
              </a:prstGeom>
              <a:noFill/>
            </p:spPr>
            <p:txBody>
              <a:bodyPr wrap="none" lIns="0" tIns="0" rIns="0" bIns="0" rtlCol="0">
                <a:spAutoFit/>
              </a:bodyPr>
              <a:lstStyle/>
              <a:p>
                <a:pPr algn="ctr" fontAlgn="auto">
                  <a:spcBef>
                    <a:spcPts val="0"/>
                  </a:spcBef>
                  <a:spcAft>
                    <a:spcPts val="0"/>
                  </a:spcAft>
                </a:pPr>
                <a:r>
                  <a:rPr kumimoji="1" lang="zh-CN" altLang="en-US" sz="1000" dirty="0">
                    <a:solidFill>
                      <a:srgbClr val="1D1D1A"/>
                    </a:solidFill>
                    <a:latin typeface="微软雅黑"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234/90/79</a:t>
                </a:r>
              </a:p>
            </p:txBody>
          </p:sp>
          <p:sp>
            <p:nvSpPr>
              <p:cNvPr id="29" name="矩形 13"/>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120/0/15</a:t>
                </a:r>
              </a:p>
            </p:txBody>
          </p:sp>
          <p:sp>
            <p:nvSpPr>
              <p:cNvPr id="30" name="文本框 15"/>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fontAlgn="auto">
                  <a:spcBef>
                    <a:spcPts val="0"/>
                  </a:spcBef>
                  <a:spcAft>
                    <a:spcPts val="0"/>
                  </a:spcAft>
                </a:pPr>
                <a:r>
                  <a:rPr kumimoji="1" lang="zh-CN" altLang="en-US" sz="1000" dirty="0">
                    <a:solidFill>
                      <a:srgbClr val="1D1D1A"/>
                    </a:solidFill>
                    <a:latin typeface="微软雅黑" panose="020B0503020204020204" pitchFamily="34" charset="-122"/>
                    <a:ea typeface="微软雅黑"/>
                  </a:rPr>
                  <a:t>辅助色</a:t>
                </a:r>
              </a:p>
            </p:txBody>
          </p:sp>
          <p:sp>
            <p:nvSpPr>
              <p:cNvPr id="31" name="矩形 16"/>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248/181/60</a:t>
                </a:r>
              </a:p>
            </p:txBody>
          </p:sp>
          <p:sp>
            <p:nvSpPr>
              <p:cNvPr id="32" name="矩形 17"/>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235/92/1</a:t>
                </a:r>
              </a:p>
            </p:txBody>
          </p:sp>
          <p:sp>
            <p:nvSpPr>
              <p:cNvPr id="33" name="矩形 18"/>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137/137/137</a:t>
                </a:r>
              </a:p>
            </p:txBody>
          </p:sp>
          <p:sp>
            <p:nvSpPr>
              <p:cNvPr id="34" name="矩形 19"/>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35/24/21</a:t>
                </a:r>
              </a:p>
            </p:txBody>
          </p:sp>
          <p:sp>
            <p:nvSpPr>
              <p:cNvPr id="35" name="矩形 22"/>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rPr>
                  <a:t>RGB 221/221/221</a:t>
                </a:r>
              </a:p>
            </p:txBody>
          </p:sp>
          <p:sp>
            <p:nvSpPr>
              <p:cNvPr id="36" name="矩形 12"/>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233/140/128</a:t>
                </a:r>
              </a:p>
            </p:txBody>
          </p:sp>
          <p:sp>
            <p:nvSpPr>
              <p:cNvPr id="37" name="矩形 13"/>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159/0/1</a:t>
                </a:r>
              </a:p>
            </p:txBody>
          </p:sp>
          <p:sp>
            <p:nvSpPr>
              <p:cNvPr id="38" name="矩形 16"/>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rPr>
                  <a:t>RGB 245/220/87</a:t>
                </a:r>
              </a:p>
            </p:txBody>
          </p:sp>
          <p:sp>
            <p:nvSpPr>
              <p:cNvPr id="39" name="矩形 17"/>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240/133/0</a:t>
                </a:r>
              </a:p>
            </p:txBody>
          </p:sp>
          <p:sp>
            <p:nvSpPr>
              <p:cNvPr id="40" name="矩形 18"/>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181/181/181</a:t>
                </a:r>
              </a:p>
            </p:txBody>
          </p:sp>
          <p:sp>
            <p:nvSpPr>
              <p:cNvPr id="42" name="矩形 19"/>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FFFFFF"/>
                    </a:solidFill>
                    <a:latin typeface="Arial" panose="020B0604020202020204" pitchFamily="34" charset="0"/>
                    <a:ea typeface="Arial" panose="020B0604020202020204" pitchFamily="34" charset="0"/>
                    <a:cs typeface="Arial" panose="020B0604020202020204" pitchFamily="34" charset="0"/>
                  </a:rPr>
                  <a:t>RGB 89/87/87</a:t>
                </a:r>
              </a:p>
            </p:txBody>
          </p:sp>
          <p:sp>
            <p:nvSpPr>
              <p:cNvPr id="43" name="矩形 22"/>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kumimoji="1" lang="en-US" altLang="zh-CN" sz="700" b="1" dirty="0">
                    <a:solidFill>
                      <a:srgbClr val="666666"/>
                    </a:solidFill>
                    <a:latin typeface="Arial" panose="020B0604020202020204" pitchFamily="34" charset="0"/>
                    <a:ea typeface="Arial" panose="020B0604020202020204" pitchFamily="34" charset="0"/>
                    <a:cs typeface="Arial" panose="020B0604020202020204" pitchFamily="34" charset="0"/>
                  </a:rPr>
                  <a:t>RGB 255/255/255</a:t>
                </a:r>
              </a:p>
            </p:txBody>
          </p:sp>
        </p:grpSp>
      </p:grpSp>
    </p:spTree>
    <p:extLst>
      <p:ext uri="{BB962C8B-B14F-4D97-AF65-F5344CB8AC3E}">
        <p14:creationId xmlns:p14="http://schemas.microsoft.com/office/powerpoint/2010/main" val="371256411"/>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Lst>
  <p:hf hdr="0" ftr="0" dt="0"/>
  <p:txStyles>
    <p:titleStyle>
      <a:lvl1pPr algn="l" defTabSz="1187966" rtl="0" eaLnBrk="1" latinLnBrk="0" hangingPunct="1">
        <a:lnSpc>
          <a:spcPct val="90000"/>
        </a:lnSpc>
        <a:spcBef>
          <a:spcPct val="0"/>
        </a:spcBef>
        <a:buNone/>
        <a:defRPr sz="5714" kern="1200">
          <a:solidFill>
            <a:schemeClr val="tx1"/>
          </a:solidFill>
          <a:latin typeface="+mj-lt"/>
          <a:ea typeface="+mj-ea"/>
          <a:cs typeface="+mj-cs"/>
        </a:defRPr>
      </a:lvl1pPr>
    </p:titleStyle>
    <p:bodyStyle>
      <a:lvl1pPr marL="297150" indent="-297150" algn="l" defTabSz="1187966" rtl="0" eaLnBrk="1" latinLnBrk="0" hangingPunct="1">
        <a:lnSpc>
          <a:spcPct val="90000"/>
        </a:lnSpc>
        <a:spcBef>
          <a:spcPts val="1300"/>
        </a:spcBef>
        <a:buFont typeface="Arial" panose="020B0604020202020204" pitchFamily="34" charset="0"/>
        <a:buChar char="•"/>
        <a:defRPr sz="3635" kern="1200">
          <a:solidFill>
            <a:schemeClr val="tx1"/>
          </a:solidFill>
          <a:latin typeface="+mn-lt"/>
          <a:ea typeface="+mn-ea"/>
          <a:cs typeface="+mn-cs"/>
        </a:defRPr>
      </a:lvl1pPr>
      <a:lvl2pPr marL="890816" indent="-297150" algn="l" defTabSz="1187966" rtl="0" eaLnBrk="1" latinLnBrk="0" hangingPunct="1">
        <a:lnSpc>
          <a:spcPct val="90000"/>
        </a:lnSpc>
        <a:spcBef>
          <a:spcPts val="650"/>
        </a:spcBef>
        <a:buFont typeface="Arial" panose="020B0604020202020204" pitchFamily="34" charset="0"/>
        <a:buChar char="•"/>
        <a:defRPr sz="3120" kern="1200">
          <a:solidFill>
            <a:schemeClr val="tx1"/>
          </a:solidFill>
          <a:latin typeface="+mn-lt"/>
          <a:ea typeface="+mn-ea"/>
          <a:cs typeface="+mn-cs"/>
        </a:defRPr>
      </a:lvl2pPr>
      <a:lvl3pPr marL="1484482" indent="-297150" algn="l" defTabSz="1187966" rtl="0" eaLnBrk="1" latinLnBrk="0" hangingPunct="1">
        <a:lnSpc>
          <a:spcPct val="90000"/>
        </a:lnSpc>
        <a:spcBef>
          <a:spcPts val="650"/>
        </a:spcBef>
        <a:buFont typeface="Arial" panose="020B0604020202020204" pitchFamily="34" charset="0"/>
        <a:buChar char="•"/>
        <a:defRPr sz="2600" kern="1200">
          <a:solidFill>
            <a:schemeClr val="tx1"/>
          </a:solidFill>
          <a:latin typeface="+mn-lt"/>
          <a:ea typeface="+mn-ea"/>
          <a:cs typeface="+mn-cs"/>
        </a:defRPr>
      </a:lvl3pPr>
      <a:lvl4pPr marL="2078147"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4pPr>
      <a:lvl5pPr marL="2672448"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5pPr>
      <a:lvl6pPr marL="3266113"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6pPr>
      <a:lvl7pPr marL="3859779"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7pPr>
      <a:lvl8pPr marL="4454080"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8pPr>
      <a:lvl9pPr marL="5047745" indent="-297150" algn="l" defTabSz="1187966" rtl="0" eaLnBrk="1" latinLnBrk="0" hangingPunct="1">
        <a:lnSpc>
          <a:spcPct val="90000"/>
        </a:lnSpc>
        <a:spcBef>
          <a:spcPts val="650"/>
        </a:spcBef>
        <a:buFont typeface="Arial" panose="020B0604020202020204" pitchFamily="34" charset="0"/>
        <a:buChar char="•"/>
        <a:defRPr sz="2340" kern="1200">
          <a:solidFill>
            <a:schemeClr val="tx1"/>
          </a:solidFill>
          <a:latin typeface="+mn-lt"/>
          <a:ea typeface="+mn-ea"/>
          <a:cs typeface="+mn-cs"/>
        </a:defRPr>
      </a:lvl9pPr>
    </p:bodyStyle>
    <p:otherStyle>
      <a:defPPr>
        <a:defRPr lang="en-US"/>
      </a:defPPr>
      <a:lvl1pPr marL="0" algn="l" defTabSz="1187966" rtl="0" eaLnBrk="1" latinLnBrk="0" hangingPunct="1">
        <a:defRPr sz="2340" kern="1200">
          <a:solidFill>
            <a:schemeClr val="tx1"/>
          </a:solidFill>
          <a:latin typeface="+mn-lt"/>
          <a:ea typeface="+mn-ea"/>
          <a:cs typeface="+mn-cs"/>
        </a:defRPr>
      </a:lvl1pPr>
      <a:lvl2pPr marL="593666" algn="l" defTabSz="1187966" rtl="0" eaLnBrk="1" latinLnBrk="0" hangingPunct="1">
        <a:defRPr sz="2340" kern="1200">
          <a:solidFill>
            <a:schemeClr val="tx1"/>
          </a:solidFill>
          <a:latin typeface="+mn-lt"/>
          <a:ea typeface="+mn-ea"/>
          <a:cs typeface="+mn-cs"/>
        </a:defRPr>
      </a:lvl2pPr>
      <a:lvl3pPr marL="1187966" algn="l" defTabSz="1187966" rtl="0" eaLnBrk="1" latinLnBrk="0" hangingPunct="1">
        <a:defRPr sz="2340" kern="1200">
          <a:solidFill>
            <a:schemeClr val="tx1"/>
          </a:solidFill>
          <a:latin typeface="+mn-lt"/>
          <a:ea typeface="+mn-ea"/>
          <a:cs typeface="+mn-cs"/>
        </a:defRPr>
      </a:lvl3pPr>
      <a:lvl4pPr marL="1781632" algn="l" defTabSz="1187966" rtl="0" eaLnBrk="1" latinLnBrk="0" hangingPunct="1">
        <a:defRPr sz="2340" kern="1200">
          <a:solidFill>
            <a:schemeClr val="tx1"/>
          </a:solidFill>
          <a:latin typeface="+mn-lt"/>
          <a:ea typeface="+mn-ea"/>
          <a:cs typeface="+mn-cs"/>
        </a:defRPr>
      </a:lvl4pPr>
      <a:lvl5pPr marL="2375297" algn="l" defTabSz="1187966" rtl="0" eaLnBrk="1" latinLnBrk="0" hangingPunct="1">
        <a:defRPr sz="2340" kern="1200">
          <a:solidFill>
            <a:schemeClr val="tx1"/>
          </a:solidFill>
          <a:latin typeface="+mn-lt"/>
          <a:ea typeface="+mn-ea"/>
          <a:cs typeface="+mn-cs"/>
        </a:defRPr>
      </a:lvl5pPr>
      <a:lvl6pPr marL="2968963" algn="l" defTabSz="1187966" rtl="0" eaLnBrk="1" latinLnBrk="0" hangingPunct="1">
        <a:defRPr sz="2340" kern="1200">
          <a:solidFill>
            <a:schemeClr val="tx1"/>
          </a:solidFill>
          <a:latin typeface="+mn-lt"/>
          <a:ea typeface="+mn-ea"/>
          <a:cs typeface="+mn-cs"/>
        </a:defRPr>
      </a:lvl6pPr>
      <a:lvl7pPr marL="3563264" algn="l" defTabSz="1187966" rtl="0" eaLnBrk="1" latinLnBrk="0" hangingPunct="1">
        <a:defRPr sz="2340" kern="1200">
          <a:solidFill>
            <a:schemeClr val="tx1"/>
          </a:solidFill>
          <a:latin typeface="+mn-lt"/>
          <a:ea typeface="+mn-ea"/>
          <a:cs typeface="+mn-cs"/>
        </a:defRPr>
      </a:lvl7pPr>
      <a:lvl8pPr marL="4156929" algn="l" defTabSz="1187966" rtl="0" eaLnBrk="1" latinLnBrk="0" hangingPunct="1">
        <a:defRPr sz="2340" kern="1200">
          <a:solidFill>
            <a:schemeClr val="tx1"/>
          </a:solidFill>
          <a:latin typeface="+mn-lt"/>
          <a:ea typeface="+mn-ea"/>
          <a:cs typeface="+mn-cs"/>
        </a:defRPr>
      </a:lvl8pPr>
      <a:lvl9pPr marL="4750595" algn="l" defTabSz="1187966" rtl="0" eaLnBrk="1" latinLnBrk="0" hangingPunct="1">
        <a:defRPr sz="234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D5FE6F9-1F2A-4D49-9CF0-3401EB1AB84D}"/>
              </a:ext>
            </a:extLst>
          </p:cNvPr>
          <p:cNvSpPr>
            <a:spLocks noGrp="1"/>
          </p:cNvSpPr>
          <p:nvPr>
            <p:ph type="title"/>
          </p:nvPr>
        </p:nvSpPr>
        <p:spPr>
          <a:xfrm>
            <a:off x="838419" y="365127"/>
            <a:ext cx="10518338"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EF2CDC-5398-4A7E-A20F-75D0D4A9F929}"/>
              </a:ext>
            </a:extLst>
          </p:cNvPr>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7A0E49-5FCE-4542-9A57-F8D074572AEC}"/>
              </a:ext>
            </a:extLst>
          </p:cNvPr>
          <p:cNvSpPr>
            <a:spLocks noGrp="1"/>
          </p:cNvSpPr>
          <p:nvPr>
            <p:ph type="dt" sz="half" idx="2"/>
          </p:nvPr>
        </p:nvSpPr>
        <p:spPr>
          <a:xfrm>
            <a:off x="838418" y="6356352"/>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CC043-8F1D-4D86-B9EE-C77CB6A90331}" type="datetimeFigureOut">
              <a:rPr lang="zh-CN" altLang="en-US" smtClean="0"/>
              <a:t>2023/4/25</a:t>
            </a:fld>
            <a:endParaRPr lang="zh-CN" altLang="en-US"/>
          </a:p>
        </p:txBody>
      </p:sp>
      <p:sp>
        <p:nvSpPr>
          <p:cNvPr id="5" name="页脚占位符 4">
            <a:extLst>
              <a:ext uri="{FF2B5EF4-FFF2-40B4-BE49-F238E27FC236}">
                <a16:creationId xmlns:a16="http://schemas.microsoft.com/office/drawing/2014/main" id="{A3CB9ED5-641E-464D-920D-19CA050C6880}"/>
              </a:ext>
            </a:extLst>
          </p:cNvPr>
          <p:cNvSpPr>
            <a:spLocks noGrp="1"/>
          </p:cNvSpPr>
          <p:nvPr>
            <p:ph type="ftr" sz="quarter" idx="3"/>
          </p:nvPr>
        </p:nvSpPr>
        <p:spPr>
          <a:xfrm>
            <a:off x="4039652" y="6356352"/>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7529B9A-D1F5-4D0F-9A25-FE100035181E}"/>
              </a:ext>
            </a:extLst>
          </p:cNvPr>
          <p:cNvSpPr>
            <a:spLocks noGrp="1"/>
          </p:cNvSpPr>
          <p:nvPr>
            <p:ph type="sldNum" sz="quarter" idx="4"/>
          </p:nvPr>
        </p:nvSpPr>
        <p:spPr>
          <a:xfrm>
            <a:off x="8612842" y="6356352"/>
            <a:ext cx="27439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8BCB8-6909-4B4C-834E-90241B413CA7}" type="slidenum">
              <a:rPr lang="zh-CN" altLang="en-US" smtClean="0"/>
              <a:t>‹#›</a:t>
            </a:fld>
            <a:endParaRPr lang="zh-CN" altLang="en-US"/>
          </a:p>
        </p:txBody>
      </p:sp>
      <p:grpSp>
        <p:nvGrpSpPr>
          <p:cNvPr id="7" name="组合 6">
            <a:extLst>
              <a:ext uri="{FF2B5EF4-FFF2-40B4-BE49-F238E27FC236}">
                <a16:creationId xmlns:a16="http://schemas.microsoft.com/office/drawing/2014/main" id="{A7ED3F44-343A-4515-A250-988186B01573}"/>
              </a:ext>
            </a:extLst>
          </p:cNvPr>
          <p:cNvGrpSpPr/>
          <p:nvPr userDrawn="1"/>
        </p:nvGrpSpPr>
        <p:grpSpPr>
          <a:xfrm>
            <a:off x="12214687" y="2931937"/>
            <a:ext cx="1982658" cy="3934682"/>
            <a:chOff x="12216278" y="2262477"/>
            <a:chExt cx="1982916" cy="4604143"/>
          </a:xfrm>
        </p:grpSpPr>
        <p:grpSp>
          <p:nvGrpSpPr>
            <p:cNvPr id="8" name="组合 7">
              <a:extLst>
                <a:ext uri="{FF2B5EF4-FFF2-40B4-BE49-F238E27FC236}">
                  <a16:creationId xmlns:a16="http://schemas.microsoft.com/office/drawing/2014/main" id="{8759937B-DD1D-4489-BE0E-D4F728312AAC}"/>
                </a:ext>
              </a:extLst>
            </p:cNvPr>
            <p:cNvGrpSpPr/>
            <p:nvPr userDrawn="1"/>
          </p:nvGrpSpPr>
          <p:grpSpPr>
            <a:xfrm>
              <a:off x="12315635" y="2262477"/>
              <a:ext cx="1883559" cy="692624"/>
              <a:chOff x="12315635" y="2207613"/>
              <a:chExt cx="1883559" cy="692624"/>
            </a:xfrm>
          </p:grpSpPr>
          <p:sp>
            <p:nvSpPr>
              <p:cNvPr id="25" name="矩形 5">
                <a:extLst>
                  <a:ext uri="{FF2B5EF4-FFF2-40B4-BE49-F238E27FC236}">
                    <a16:creationId xmlns:a16="http://schemas.microsoft.com/office/drawing/2014/main" id="{524431AF-8163-4F43-9BAE-3C6F5D1A423B}"/>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655"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26" name="矩形 9">
                <a:extLst>
                  <a:ext uri="{FF2B5EF4-FFF2-40B4-BE49-F238E27FC236}">
                    <a16:creationId xmlns:a16="http://schemas.microsoft.com/office/drawing/2014/main" id="{A40FF7B4-9E89-4A05-931D-1F7EA8684C6E}"/>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655"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27" name="文本框 31">
                <a:extLst>
                  <a:ext uri="{FF2B5EF4-FFF2-40B4-BE49-F238E27FC236}">
                    <a16:creationId xmlns:a16="http://schemas.microsoft.com/office/drawing/2014/main" id="{D0092C71-CB3D-48AA-A4EF-F5F7CEEDA5EE}"/>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655"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9" name="组合 8">
              <a:extLst>
                <a:ext uri="{FF2B5EF4-FFF2-40B4-BE49-F238E27FC236}">
                  <a16:creationId xmlns:a16="http://schemas.microsoft.com/office/drawing/2014/main" id="{077ED55C-CDA2-4CFE-9C34-7E03836B3BD9}"/>
                </a:ext>
              </a:extLst>
            </p:cNvPr>
            <p:cNvGrpSpPr/>
            <p:nvPr userDrawn="1"/>
          </p:nvGrpSpPr>
          <p:grpSpPr>
            <a:xfrm>
              <a:off x="12216278" y="3054642"/>
              <a:ext cx="1982912" cy="3811978"/>
              <a:chOff x="12216278" y="3054642"/>
              <a:chExt cx="1982912" cy="3811978"/>
            </a:xfrm>
          </p:grpSpPr>
          <p:sp>
            <p:nvSpPr>
              <p:cNvPr id="10" name="矩形 12">
                <a:extLst>
                  <a:ext uri="{FF2B5EF4-FFF2-40B4-BE49-F238E27FC236}">
                    <a16:creationId xmlns:a16="http://schemas.microsoft.com/office/drawing/2014/main" id="{22C04E3E-8DC4-42F0-BF36-CEB5DE679994}"/>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11" name="矩形 13">
                <a:extLst>
                  <a:ext uri="{FF2B5EF4-FFF2-40B4-BE49-F238E27FC236}">
                    <a16:creationId xmlns:a16="http://schemas.microsoft.com/office/drawing/2014/main" id="{2FB58762-C7A8-4213-8479-463019C54886}"/>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12" name="文本框 15">
                <a:extLst>
                  <a:ext uri="{FF2B5EF4-FFF2-40B4-BE49-F238E27FC236}">
                    <a16:creationId xmlns:a16="http://schemas.microsoft.com/office/drawing/2014/main" id="{F83C32C9-AD03-4234-BDBF-1845B4BC6AD0}"/>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655"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13" name="矩形 16">
                <a:extLst>
                  <a:ext uri="{FF2B5EF4-FFF2-40B4-BE49-F238E27FC236}">
                    <a16:creationId xmlns:a16="http://schemas.microsoft.com/office/drawing/2014/main" id="{582AFCA4-A4C9-4CDC-941E-0A40262E3D00}"/>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14" name="矩形 17">
                <a:extLst>
                  <a:ext uri="{FF2B5EF4-FFF2-40B4-BE49-F238E27FC236}">
                    <a16:creationId xmlns:a16="http://schemas.microsoft.com/office/drawing/2014/main" id="{59E96902-CE4F-4D64-B63F-A25586C8D2CA}"/>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15" name="矩形 18">
                <a:extLst>
                  <a:ext uri="{FF2B5EF4-FFF2-40B4-BE49-F238E27FC236}">
                    <a16:creationId xmlns:a16="http://schemas.microsoft.com/office/drawing/2014/main" id="{A7BF251B-6546-4B26-9CF4-22C502E817DE}"/>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16" name="矩形 19">
                <a:extLst>
                  <a:ext uri="{FF2B5EF4-FFF2-40B4-BE49-F238E27FC236}">
                    <a16:creationId xmlns:a16="http://schemas.microsoft.com/office/drawing/2014/main" id="{686A6840-20F7-421A-84FA-293A191E9E8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17" name="矩形 22">
                <a:extLst>
                  <a:ext uri="{FF2B5EF4-FFF2-40B4-BE49-F238E27FC236}">
                    <a16:creationId xmlns:a16="http://schemas.microsoft.com/office/drawing/2014/main" id="{D33A94AD-891D-4017-B855-8DE16DDD406F}"/>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18" name="矩形 12">
                <a:extLst>
                  <a:ext uri="{FF2B5EF4-FFF2-40B4-BE49-F238E27FC236}">
                    <a16:creationId xmlns:a16="http://schemas.microsoft.com/office/drawing/2014/main" id="{1B83AD77-3110-4ABC-826B-A8D8AC3D96F5}"/>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19" name="矩形 13">
                <a:extLst>
                  <a:ext uri="{FF2B5EF4-FFF2-40B4-BE49-F238E27FC236}">
                    <a16:creationId xmlns:a16="http://schemas.microsoft.com/office/drawing/2014/main" id="{9C166314-BCF0-4D84-ABA2-AC95382599CB}"/>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20" name="矩形 16">
                <a:extLst>
                  <a:ext uri="{FF2B5EF4-FFF2-40B4-BE49-F238E27FC236}">
                    <a16:creationId xmlns:a16="http://schemas.microsoft.com/office/drawing/2014/main" id="{A9E49541-44F4-4BE5-B2D5-B0073784B2E1}"/>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21" name="矩形 17">
                <a:extLst>
                  <a:ext uri="{FF2B5EF4-FFF2-40B4-BE49-F238E27FC236}">
                    <a16:creationId xmlns:a16="http://schemas.microsoft.com/office/drawing/2014/main" id="{1806E7F3-7868-4BED-818D-1128874AB3D8}"/>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22" name="矩形 18">
                <a:extLst>
                  <a:ext uri="{FF2B5EF4-FFF2-40B4-BE49-F238E27FC236}">
                    <a16:creationId xmlns:a16="http://schemas.microsoft.com/office/drawing/2014/main" id="{995F164D-018D-48B2-B1C4-EDF7CFD14C2A}"/>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23" name="矩形 19">
                <a:extLst>
                  <a:ext uri="{FF2B5EF4-FFF2-40B4-BE49-F238E27FC236}">
                    <a16:creationId xmlns:a16="http://schemas.microsoft.com/office/drawing/2014/main" id="{1A6AEB4A-CDC6-486F-B372-E46514B89648}"/>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24" name="矩形 22">
                <a:extLst>
                  <a:ext uri="{FF2B5EF4-FFF2-40B4-BE49-F238E27FC236}">
                    <a16:creationId xmlns:a16="http://schemas.microsoft.com/office/drawing/2014/main" id="{22ECF3BA-26E1-4E61-B97D-B2DDC5EEE6CA}"/>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655"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3941056569"/>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50" r:id="rId13"/>
  </p:sldLayoutIdLs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325" y="6356940"/>
            <a:ext cx="1463276" cy="246221"/>
          </a:xfrm>
          <a:prstGeom prst="rect">
            <a:avLst/>
          </a:prstGeom>
          <a:noFill/>
        </p:spPr>
        <p:txBody>
          <a:bodyPr wrap="square" rtlCol="0">
            <a:spAutoFit/>
          </a:bodyPr>
          <a:lstStyle/>
          <a:p>
            <a:r>
              <a:rPr lang="en-US" sz="10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036" y="6402806"/>
            <a:ext cx="499664" cy="150296"/>
          </a:xfrm>
          <a:prstGeom prst="rect">
            <a:avLst/>
          </a:prstGeom>
          <a:noFill/>
        </p:spPr>
        <p:txBody>
          <a:bodyPr wrap="square" lIns="0" tIns="0" rIns="0" bIns="0" rtlCol="0">
            <a:spAutoFit/>
          </a:bodyPr>
          <a:lstStyle/>
          <a:p>
            <a:pPr defTabSz="890760">
              <a:defRPr/>
            </a:pPr>
            <a:fld id="{C3837181-38C6-AD4F-B8BA-B444770388BB}" type="slidenum">
              <a:rPr lang="en-US" sz="974" smtClean="0">
                <a:solidFill>
                  <a:srgbClr val="1D1D1B"/>
                </a:solidFill>
                <a:latin typeface="Arial" panose="020B0604020202020204" pitchFamily="34" charset="0"/>
                <a:cs typeface="Arial" panose="020B0604020202020204" pitchFamily="34" charset="0"/>
              </a:rPr>
              <a:pPr defTabSz="890760">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a:r>
                  <a:rPr kumimoji="1" lang="zh-CN" altLang="en-US" sz="1000" dirty="0">
                    <a:solidFill>
                      <a:srgbClr val="1D1D1A"/>
                    </a:solidFill>
                    <a:latin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a:r>
                  <a:rPr kumimoji="1" lang="zh-CN" altLang="en-US" sz="1000" dirty="0">
                    <a:solidFill>
                      <a:srgbClr val="1D1D1A"/>
                    </a:solidFill>
                    <a:latin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4671" y="6321130"/>
            <a:ext cx="1268910" cy="277546"/>
          </a:xfrm>
          <a:prstGeom prst="rect">
            <a:avLst/>
          </a:prstGeom>
        </p:spPr>
      </p:pic>
    </p:spTree>
    <p:extLst>
      <p:ext uri="{BB962C8B-B14F-4D97-AF65-F5344CB8AC3E}">
        <p14:creationId xmlns:p14="http://schemas.microsoft.com/office/powerpoint/2010/main" val="3786003356"/>
      </p:ext>
    </p:extLst>
  </p:cSld>
  <p:clrMap bg1="lt1" tx1="dk1" bg2="lt2" tx2="dk2" accent1="accent1" accent2="accent2" accent3="accent3" accent4="accent4" accent5="accent5" accent6="accent6" hlink="hlink" folHlink="folHlink"/>
  <p:sldLayoutIdLst>
    <p:sldLayoutId id="2147485014" r:id="rId1"/>
    <p:sldLayoutId id="2147485015" r:id="rId2"/>
  </p:sldLayoutIdLst>
  <p:hf hdr="0" ftr="0" dt="0"/>
  <p:txStyles>
    <p:titleStyle>
      <a:lvl1pPr algn="l" defTabSz="1187679"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679" rtl="0" eaLnBrk="1" latinLnBrk="0" hangingPunct="1">
        <a:defRPr sz="2338" kern="1200">
          <a:solidFill>
            <a:schemeClr val="tx1"/>
          </a:solidFill>
          <a:latin typeface="+mn-lt"/>
          <a:ea typeface="+mn-ea"/>
          <a:cs typeface="+mn-cs"/>
        </a:defRPr>
      </a:lvl1pPr>
      <a:lvl2pPr marL="593841" algn="l" defTabSz="1187679" rtl="0" eaLnBrk="1" latinLnBrk="0" hangingPunct="1">
        <a:defRPr sz="2338" kern="1200">
          <a:solidFill>
            <a:schemeClr val="tx1"/>
          </a:solidFill>
          <a:latin typeface="+mn-lt"/>
          <a:ea typeface="+mn-ea"/>
          <a:cs typeface="+mn-cs"/>
        </a:defRPr>
      </a:lvl2pPr>
      <a:lvl3pPr marL="1187679" algn="l" defTabSz="1187679" rtl="0" eaLnBrk="1" latinLnBrk="0" hangingPunct="1">
        <a:defRPr sz="2338" kern="1200">
          <a:solidFill>
            <a:schemeClr val="tx1"/>
          </a:solidFill>
          <a:latin typeface="+mn-lt"/>
          <a:ea typeface="+mn-ea"/>
          <a:cs typeface="+mn-cs"/>
        </a:defRPr>
      </a:lvl3pPr>
      <a:lvl4pPr marL="1781521" algn="l" defTabSz="1187679" rtl="0" eaLnBrk="1" latinLnBrk="0" hangingPunct="1">
        <a:defRPr sz="2338" kern="1200">
          <a:solidFill>
            <a:schemeClr val="tx1"/>
          </a:solidFill>
          <a:latin typeface="+mn-lt"/>
          <a:ea typeface="+mn-ea"/>
          <a:cs typeface="+mn-cs"/>
        </a:defRPr>
      </a:lvl4pPr>
      <a:lvl5pPr marL="2375360" algn="l" defTabSz="1187679" rtl="0" eaLnBrk="1" latinLnBrk="0" hangingPunct="1">
        <a:defRPr sz="2338" kern="1200">
          <a:solidFill>
            <a:schemeClr val="tx1"/>
          </a:solidFill>
          <a:latin typeface="+mn-lt"/>
          <a:ea typeface="+mn-ea"/>
          <a:cs typeface="+mn-cs"/>
        </a:defRPr>
      </a:lvl5pPr>
      <a:lvl6pPr marL="2969200" algn="l" defTabSz="1187679" rtl="0" eaLnBrk="1" latinLnBrk="0" hangingPunct="1">
        <a:defRPr sz="2338" kern="1200">
          <a:solidFill>
            <a:schemeClr val="tx1"/>
          </a:solidFill>
          <a:latin typeface="+mn-lt"/>
          <a:ea typeface="+mn-ea"/>
          <a:cs typeface="+mn-cs"/>
        </a:defRPr>
      </a:lvl6pPr>
      <a:lvl7pPr marL="3563040" algn="l" defTabSz="1187679" rtl="0" eaLnBrk="1" latinLnBrk="0" hangingPunct="1">
        <a:defRPr sz="2338" kern="1200">
          <a:solidFill>
            <a:schemeClr val="tx1"/>
          </a:solidFill>
          <a:latin typeface="+mn-lt"/>
          <a:ea typeface="+mn-ea"/>
          <a:cs typeface="+mn-cs"/>
        </a:defRPr>
      </a:lvl7pPr>
      <a:lvl8pPr marL="4156881" algn="l" defTabSz="1187679" rtl="0" eaLnBrk="1" latinLnBrk="0" hangingPunct="1">
        <a:defRPr sz="2338" kern="1200">
          <a:solidFill>
            <a:schemeClr val="tx1"/>
          </a:solidFill>
          <a:latin typeface="+mn-lt"/>
          <a:ea typeface="+mn-ea"/>
          <a:cs typeface="+mn-cs"/>
        </a:defRPr>
      </a:lvl8pPr>
      <a:lvl9pPr marL="4750720" algn="l" defTabSz="1187679"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016"/>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016"/>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016"/>
                <a:r>
                  <a:rPr kumimoji="1" lang="zh-CN" altLang="en-US" sz="1000" dirty="0">
                    <a:solidFill>
                      <a:srgbClr val="1D1D1A"/>
                    </a:solidFill>
                    <a:latin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016"/>
                <a:r>
                  <a:rPr kumimoji="1" lang="zh-CN" altLang="en-US" sz="1000" dirty="0">
                    <a:solidFill>
                      <a:srgbClr val="1D1D1A"/>
                    </a:solidFill>
                    <a:latin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016"/>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556649008"/>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Lst>
  <p:hf hdr="0" ftr="0" dt="0"/>
  <p:txStyles>
    <p:titleStyle>
      <a:lvl1pPr algn="l" defTabSz="1185898" rtl="0" eaLnBrk="1" latinLnBrk="0" hangingPunct="1">
        <a:lnSpc>
          <a:spcPct val="90000"/>
        </a:lnSpc>
        <a:spcBef>
          <a:spcPct val="0"/>
        </a:spcBef>
        <a:buNone/>
        <a:defRPr sz="5707" kern="1200">
          <a:solidFill>
            <a:schemeClr val="tx1"/>
          </a:solidFill>
          <a:latin typeface="+mj-lt"/>
          <a:ea typeface="+mj-ea"/>
          <a:cs typeface="+mj-cs"/>
        </a:defRPr>
      </a:lvl1pPr>
    </p:titleStyle>
    <p:bodyStyle>
      <a:lvl1pPr marL="296474" indent="-296474" algn="l" defTabSz="1185898" rtl="0" eaLnBrk="1" latinLnBrk="0" hangingPunct="1">
        <a:lnSpc>
          <a:spcPct val="90000"/>
        </a:lnSpc>
        <a:spcBef>
          <a:spcPts val="1296"/>
        </a:spcBef>
        <a:buFont typeface="Arial" panose="020B0604020202020204" pitchFamily="34" charset="0"/>
        <a:buChar char="•"/>
        <a:defRPr sz="3632" kern="1200">
          <a:solidFill>
            <a:schemeClr val="tx1"/>
          </a:solidFill>
          <a:latin typeface="+mn-lt"/>
          <a:ea typeface="+mn-ea"/>
          <a:cs typeface="+mn-cs"/>
        </a:defRPr>
      </a:lvl1pPr>
      <a:lvl2pPr marL="889425" indent="-296474" algn="l" defTabSz="1185898" rtl="0" eaLnBrk="1" latinLnBrk="0" hangingPunct="1">
        <a:lnSpc>
          <a:spcPct val="90000"/>
        </a:lnSpc>
        <a:spcBef>
          <a:spcPts val="650"/>
        </a:spcBef>
        <a:buFont typeface="Arial" panose="020B0604020202020204" pitchFamily="34" charset="0"/>
        <a:buChar char="•"/>
        <a:defRPr sz="3114" kern="1200">
          <a:solidFill>
            <a:schemeClr val="tx1"/>
          </a:solidFill>
          <a:latin typeface="+mn-lt"/>
          <a:ea typeface="+mn-ea"/>
          <a:cs typeface="+mn-cs"/>
        </a:defRPr>
      </a:lvl2pPr>
      <a:lvl3pPr marL="1482374" indent="-296474" algn="l" defTabSz="1185898" rtl="0" eaLnBrk="1" latinLnBrk="0" hangingPunct="1">
        <a:lnSpc>
          <a:spcPct val="90000"/>
        </a:lnSpc>
        <a:spcBef>
          <a:spcPts val="650"/>
        </a:spcBef>
        <a:buFont typeface="Arial" panose="020B0604020202020204" pitchFamily="34" charset="0"/>
        <a:buChar char="•"/>
        <a:defRPr sz="2594" kern="1200">
          <a:solidFill>
            <a:schemeClr val="tx1"/>
          </a:solidFill>
          <a:latin typeface="+mn-lt"/>
          <a:ea typeface="+mn-ea"/>
          <a:cs typeface="+mn-cs"/>
        </a:defRPr>
      </a:lvl3pPr>
      <a:lvl4pPr marL="2075324"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4pPr>
      <a:lvl5pPr marL="2668273"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5pPr>
      <a:lvl6pPr marL="3261223"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6pPr>
      <a:lvl7pPr marL="3854173"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7pPr>
      <a:lvl8pPr marL="4447122"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8pPr>
      <a:lvl9pPr marL="5040072" indent="-296474" algn="l" defTabSz="1185898"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9pPr>
    </p:bodyStyle>
    <p:otherStyle>
      <a:defPPr>
        <a:defRPr lang="en-US"/>
      </a:defPPr>
      <a:lvl1pPr marL="0" algn="l" defTabSz="1185898" rtl="0" eaLnBrk="1" latinLnBrk="0" hangingPunct="1">
        <a:defRPr sz="2334" kern="1200">
          <a:solidFill>
            <a:schemeClr val="tx1"/>
          </a:solidFill>
          <a:latin typeface="+mn-lt"/>
          <a:ea typeface="+mn-ea"/>
          <a:cs typeface="+mn-cs"/>
        </a:defRPr>
      </a:lvl1pPr>
      <a:lvl2pPr marL="592951" algn="l" defTabSz="1185898" rtl="0" eaLnBrk="1" latinLnBrk="0" hangingPunct="1">
        <a:defRPr sz="2334" kern="1200">
          <a:solidFill>
            <a:schemeClr val="tx1"/>
          </a:solidFill>
          <a:latin typeface="+mn-lt"/>
          <a:ea typeface="+mn-ea"/>
          <a:cs typeface="+mn-cs"/>
        </a:defRPr>
      </a:lvl2pPr>
      <a:lvl3pPr marL="1185898" algn="l" defTabSz="1185898" rtl="0" eaLnBrk="1" latinLnBrk="0" hangingPunct="1">
        <a:defRPr sz="2334" kern="1200">
          <a:solidFill>
            <a:schemeClr val="tx1"/>
          </a:solidFill>
          <a:latin typeface="+mn-lt"/>
          <a:ea typeface="+mn-ea"/>
          <a:cs typeface="+mn-cs"/>
        </a:defRPr>
      </a:lvl3pPr>
      <a:lvl4pPr marL="1778850" algn="l" defTabSz="1185898" rtl="0" eaLnBrk="1" latinLnBrk="0" hangingPunct="1">
        <a:defRPr sz="2334" kern="1200">
          <a:solidFill>
            <a:schemeClr val="tx1"/>
          </a:solidFill>
          <a:latin typeface="+mn-lt"/>
          <a:ea typeface="+mn-ea"/>
          <a:cs typeface="+mn-cs"/>
        </a:defRPr>
      </a:lvl4pPr>
      <a:lvl5pPr marL="2371800" algn="l" defTabSz="1185898" rtl="0" eaLnBrk="1" latinLnBrk="0" hangingPunct="1">
        <a:defRPr sz="2334" kern="1200">
          <a:solidFill>
            <a:schemeClr val="tx1"/>
          </a:solidFill>
          <a:latin typeface="+mn-lt"/>
          <a:ea typeface="+mn-ea"/>
          <a:cs typeface="+mn-cs"/>
        </a:defRPr>
      </a:lvl5pPr>
      <a:lvl6pPr marL="2964748" algn="l" defTabSz="1185898" rtl="0" eaLnBrk="1" latinLnBrk="0" hangingPunct="1">
        <a:defRPr sz="2334" kern="1200">
          <a:solidFill>
            <a:schemeClr val="tx1"/>
          </a:solidFill>
          <a:latin typeface="+mn-lt"/>
          <a:ea typeface="+mn-ea"/>
          <a:cs typeface="+mn-cs"/>
        </a:defRPr>
      </a:lvl6pPr>
      <a:lvl7pPr marL="3557698" algn="l" defTabSz="1185898" rtl="0" eaLnBrk="1" latinLnBrk="0" hangingPunct="1">
        <a:defRPr sz="2334" kern="1200">
          <a:solidFill>
            <a:schemeClr val="tx1"/>
          </a:solidFill>
          <a:latin typeface="+mn-lt"/>
          <a:ea typeface="+mn-ea"/>
          <a:cs typeface="+mn-cs"/>
        </a:defRPr>
      </a:lvl7pPr>
      <a:lvl8pPr marL="4150649" algn="l" defTabSz="1185898" rtl="0" eaLnBrk="1" latinLnBrk="0" hangingPunct="1">
        <a:defRPr sz="2334" kern="1200">
          <a:solidFill>
            <a:schemeClr val="tx1"/>
          </a:solidFill>
          <a:latin typeface="+mn-lt"/>
          <a:ea typeface="+mn-ea"/>
          <a:cs typeface="+mn-cs"/>
        </a:defRPr>
      </a:lvl8pPr>
      <a:lvl9pPr marL="4743598" algn="l" defTabSz="1185898" rtl="0" eaLnBrk="1" latinLnBrk="0" hangingPunct="1">
        <a:defRPr sz="233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1081915154"/>
      </p:ext>
    </p:extLst>
  </p:cSld>
  <p:clrMap bg1="lt1" tx1="dk1" bg2="lt2" tx2="dk2" accent1="accent1" accent2="accent2" accent3="accent3" accent4="accent4" accent5="accent5" accent6="accent6" hlink="hlink" folHlink="folHlink"/>
  <p:sldLayoutIdLst>
    <p:sldLayoutId id="2147485024"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326" y="6356941"/>
            <a:ext cx="1463276" cy="246221"/>
          </a:xfrm>
          <a:prstGeom prst="rect">
            <a:avLst/>
          </a:prstGeom>
          <a:noFill/>
        </p:spPr>
        <p:txBody>
          <a:bodyPr wrap="square" rtlCol="0">
            <a:spAutoFit/>
          </a:bodyPr>
          <a:lstStyle/>
          <a:p>
            <a:pPr defTabSz="914112"/>
            <a:r>
              <a:rPr lang="en-US" sz="10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036" y="6402806"/>
            <a:ext cx="499664" cy="150296"/>
          </a:xfrm>
          <a:prstGeom prst="rect">
            <a:avLst/>
          </a:prstGeom>
          <a:noFill/>
        </p:spPr>
        <p:txBody>
          <a:bodyPr wrap="square" lIns="0" tIns="0" rIns="0" bIns="0" rtlCol="0">
            <a:spAutoFit/>
          </a:bodyPr>
          <a:lstStyle/>
          <a:p>
            <a:pPr defTabSz="890493">
              <a:defRPr/>
            </a:pPr>
            <a:fld id="{C3837181-38C6-AD4F-B8BA-B444770388BB}" type="slidenum">
              <a:rPr lang="en-US" sz="974">
                <a:solidFill>
                  <a:srgbClr val="1D1D1B"/>
                </a:solidFill>
                <a:latin typeface="Arial" panose="020B0604020202020204" pitchFamily="34" charset="0"/>
                <a:cs typeface="Arial" panose="020B0604020202020204" pitchFamily="34" charset="0"/>
              </a:rPr>
              <a:pPr defTabSz="890493">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4112"/>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4112"/>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4112"/>
                <a:r>
                  <a:rPr kumimoji="1" lang="zh-CN" altLang="en-US" sz="1000" dirty="0">
                    <a:solidFill>
                      <a:srgbClr val="1D1D1A"/>
                    </a:solidFill>
                    <a:latin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4112"/>
                <a:r>
                  <a:rPr kumimoji="1" lang="zh-CN" altLang="en-US" sz="1000" dirty="0">
                    <a:solidFill>
                      <a:srgbClr val="1D1D1A"/>
                    </a:solidFill>
                    <a:latin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pic>
        <p:nvPicPr>
          <p:cNvPr id="2" name="图片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4672" y="6321130"/>
            <a:ext cx="1268909" cy="277546"/>
          </a:xfrm>
          <a:prstGeom prst="rect">
            <a:avLst/>
          </a:prstGeom>
        </p:spPr>
      </p:pic>
    </p:spTree>
    <p:extLst>
      <p:ext uri="{BB962C8B-B14F-4D97-AF65-F5344CB8AC3E}">
        <p14:creationId xmlns:p14="http://schemas.microsoft.com/office/powerpoint/2010/main" val="722670133"/>
      </p:ext>
    </p:extLst>
  </p:cSld>
  <p:clrMap bg1="lt1" tx1="dk1" bg2="lt2" tx2="dk2" accent1="accent1" accent2="accent2" accent3="accent3" accent4="accent4" accent5="accent5" accent6="accent6" hlink="hlink" folHlink="folHlink"/>
  <p:sldLayoutIdLst>
    <p:sldLayoutId id="2147485027" r:id="rId1"/>
    <p:sldLayoutId id="2147485028" r:id="rId2"/>
  </p:sldLayoutIdLst>
  <p:hf hdr="0" ftr="0" dt="0"/>
  <p:txStyles>
    <p:titleStyle>
      <a:lvl1pPr algn="l" defTabSz="1187323" rtl="0" eaLnBrk="1" latinLnBrk="0" hangingPunct="1">
        <a:lnSpc>
          <a:spcPct val="90000"/>
        </a:lnSpc>
        <a:spcBef>
          <a:spcPct val="0"/>
        </a:spcBef>
        <a:buNone/>
        <a:defRPr sz="5714" kern="1200">
          <a:solidFill>
            <a:schemeClr val="tx1"/>
          </a:solidFill>
          <a:latin typeface="+mj-lt"/>
          <a:ea typeface="+mj-ea"/>
          <a:cs typeface="+mj-cs"/>
        </a:defRPr>
      </a:lvl1pPr>
    </p:titleStyle>
    <p:bodyStyle>
      <a:lvl1pPr marL="296831" indent="-296831" algn="l" defTabSz="1187323" rtl="0" eaLnBrk="1" latinLnBrk="0" hangingPunct="1">
        <a:lnSpc>
          <a:spcPct val="90000"/>
        </a:lnSpc>
        <a:spcBef>
          <a:spcPts val="1298"/>
        </a:spcBef>
        <a:buFont typeface="Arial" panose="020B0604020202020204" pitchFamily="34" charset="0"/>
        <a:buChar char="•"/>
        <a:defRPr sz="3635" kern="1200">
          <a:solidFill>
            <a:schemeClr val="tx1"/>
          </a:solidFill>
          <a:latin typeface="+mn-lt"/>
          <a:ea typeface="+mn-ea"/>
          <a:cs typeface="+mn-cs"/>
        </a:defRPr>
      </a:lvl1pPr>
      <a:lvl2pPr marL="890493" indent="-296831" algn="l" defTabSz="1187323" rtl="0" eaLnBrk="1" latinLnBrk="0" hangingPunct="1">
        <a:lnSpc>
          <a:spcPct val="90000"/>
        </a:lnSpc>
        <a:spcBef>
          <a:spcPts val="650"/>
        </a:spcBef>
        <a:buFont typeface="Arial" panose="020B0604020202020204" pitchFamily="34" charset="0"/>
        <a:buChar char="•"/>
        <a:defRPr sz="3117" kern="1200">
          <a:solidFill>
            <a:schemeClr val="tx1"/>
          </a:solidFill>
          <a:latin typeface="+mn-lt"/>
          <a:ea typeface="+mn-ea"/>
          <a:cs typeface="+mn-cs"/>
        </a:defRPr>
      </a:lvl2pPr>
      <a:lvl3pPr marL="1484154" indent="-296831" algn="l" defTabSz="1187323" rtl="0" eaLnBrk="1" latinLnBrk="0" hangingPunct="1">
        <a:lnSpc>
          <a:spcPct val="90000"/>
        </a:lnSpc>
        <a:spcBef>
          <a:spcPts val="650"/>
        </a:spcBef>
        <a:buFont typeface="Arial" panose="020B0604020202020204" pitchFamily="34" charset="0"/>
        <a:buChar char="•"/>
        <a:defRPr sz="2597" kern="1200">
          <a:solidFill>
            <a:schemeClr val="tx1"/>
          </a:solidFill>
          <a:latin typeface="+mn-lt"/>
          <a:ea typeface="+mn-ea"/>
          <a:cs typeface="+mn-cs"/>
        </a:defRPr>
      </a:lvl3pPr>
      <a:lvl4pPr marL="2077817"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4pPr>
      <a:lvl5pPr marL="2671478"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326" y="6356939"/>
            <a:ext cx="1463276" cy="230832"/>
          </a:xfrm>
          <a:prstGeom prst="rect">
            <a:avLst/>
          </a:prstGeom>
          <a:noFill/>
        </p:spPr>
        <p:txBody>
          <a:bodyPr wrap="square" rtlCol="0">
            <a:spAutoFit/>
          </a:bodyPr>
          <a:lstStyle/>
          <a:p>
            <a:r>
              <a:rPr lang="en-US" sz="9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036" y="6402808"/>
            <a:ext cx="499664" cy="138499"/>
          </a:xfrm>
          <a:prstGeom prst="rect">
            <a:avLst/>
          </a:prstGeom>
          <a:noFill/>
        </p:spPr>
        <p:txBody>
          <a:bodyPr wrap="square" lIns="0" tIns="0" rIns="0" bIns="0" rtlCol="0">
            <a:spAutoFit/>
          </a:bodyPr>
          <a:lstStyle/>
          <a:p>
            <a:pPr defTabSz="890493" fontAlgn="auto">
              <a:spcBef>
                <a:spcPts val="0"/>
              </a:spcBef>
              <a:spcAft>
                <a:spcPts val="0"/>
              </a:spcAft>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defTabSz="890493" fontAlgn="auto">
                <a:spcBef>
                  <a:spcPts val="0"/>
                </a:spcBef>
                <a:spcAft>
                  <a:spcPts val="0"/>
                </a:spcAft>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8871" y="2625391"/>
            <a:ext cx="1963067" cy="4233515"/>
            <a:chOff x="5343885" y="-48857"/>
            <a:chExt cx="326358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fontAlgn="auto">
                <a:lnSpc>
                  <a:spcPts val="620"/>
                </a:lnSpc>
                <a:spcBef>
                  <a:spcPts val="0"/>
                </a:spcBef>
                <a:spcAft>
                  <a:spcPts val="0"/>
                </a:spcAf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185C</a:t>
              </a:r>
            </a:p>
            <a:p>
              <a:pPr algn="ctr">
                <a:lnSpc>
                  <a:spcPts val="620"/>
                </a:lnSpc>
                <a:spcBef>
                  <a:spcPts val="0"/>
                </a:spcBef>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PANTONE 186C</a:t>
              </a:r>
            </a:p>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fontAlgn="auto">
                <a:lnSpc>
                  <a:spcPts val="620"/>
                </a:lnSpc>
                <a:spcBef>
                  <a:spcPts val="0"/>
                </a:spcBef>
                <a:spcAft>
                  <a:spcPts val="0"/>
                </a:spcAf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fontAlgn="auto">
                <a:lnSpc>
                  <a:spcPts val="620"/>
                </a:lnSpc>
                <a:spcBef>
                  <a:spcPts val="0"/>
                </a:spcBef>
                <a:spcAft>
                  <a:spcPts val="0"/>
                </a:spcAf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4848" y="6323416"/>
            <a:ext cx="1270635" cy="275024"/>
          </a:xfrm>
          <a:prstGeom prst="rect">
            <a:avLst/>
          </a:prstGeom>
        </p:spPr>
      </p:pic>
    </p:spTree>
    <p:extLst>
      <p:ext uri="{BB962C8B-B14F-4D97-AF65-F5344CB8AC3E}">
        <p14:creationId xmlns:p14="http://schemas.microsoft.com/office/powerpoint/2010/main" val="2295604117"/>
      </p:ext>
    </p:extLst>
  </p:cSld>
  <p:clrMap bg1="lt1" tx1="dk1" bg2="lt2" tx2="dk2" accent1="accent1" accent2="accent2" accent3="accent3" accent4="accent4" accent5="accent5" accent6="accent6" hlink="hlink" folHlink="folHlink"/>
  <p:hf hdr="0" ftr="0" dt="0"/>
  <p:txStyles>
    <p:titleStyle>
      <a:lvl1pPr algn="l" defTabSz="1187323" rtl="0" eaLnBrk="1" latinLnBrk="0" hangingPunct="1">
        <a:lnSpc>
          <a:spcPct val="90000"/>
        </a:lnSpc>
        <a:spcBef>
          <a:spcPct val="0"/>
        </a:spcBef>
        <a:buNone/>
        <a:defRPr sz="5714" kern="1200">
          <a:solidFill>
            <a:schemeClr val="tx1"/>
          </a:solidFill>
          <a:latin typeface="+mj-lt"/>
          <a:ea typeface="+mj-ea"/>
          <a:cs typeface="+mj-cs"/>
        </a:defRPr>
      </a:lvl1pPr>
    </p:titleStyle>
    <p:bodyStyle>
      <a:lvl1pPr marL="296831" indent="-296831" algn="l" defTabSz="1187323" rtl="0" eaLnBrk="1" latinLnBrk="0" hangingPunct="1">
        <a:lnSpc>
          <a:spcPct val="90000"/>
        </a:lnSpc>
        <a:spcBef>
          <a:spcPts val="1298"/>
        </a:spcBef>
        <a:buFont typeface="Arial" panose="020B0604020202020204" pitchFamily="34" charset="0"/>
        <a:buChar char="•"/>
        <a:defRPr sz="3635" kern="1200">
          <a:solidFill>
            <a:schemeClr val="tx1"/>
          </a:solidFill>
          <a:latin typeface="+mn-lt"/>
          <a:ea typeface="+mn-ea"/>
          <a:cs typeface="+mn-cs"/>
        </a:defRPr>
      </a:lvl1pPr>
      <a:lvl2pPr marL="890493" indent="-296831" algn="l" defTabSz="1187323" rtl="0" eaLnBrk="1" latinLnBrk="0" hangingPunct="1">
        <a:lnSpc>
          <a:spcPct val="90000"/>
        </a:lnSpc>
        <a:spcBef>
          <a:spcPts val="650"/>
        </a:spcBef>
        <a:buFont typeface="Arial" panose="020B0604020202020204" pitchFamily="34" charset="0"/>
        <a:buChar char="•"/>
        <a:defRPr sz="3117" kern="1200">
          <a:solidFill>
            <a:schemeClr val="tx1"/>
          </a:solidFill>
          <a:latin typeface="+mn-lt"/>
          <a:ea typeface="+mn-ea"/>
          <a:cs typeface="+mn-cs"/>
        </a:defRPr>
      </a:lvl2pPr>
      <a:lvl3pPr marL="1484154" indent="-296831" algn="l" defTabSz="1187323" rtl="0" eaLnBrk="1" latinLnBrk="0" hangingPunct="1">
        <a:lnSpc>
          <a:spcPct val="90000"/>
        </a:lnSpc>
        <a:spcBef>
          <a:spcPts val="650"/>
        </a:spcBef>
        <a:buFont typeface="Arial" panose="020B0604020202020204" pitchFamily="34" charset="0"/>
        <a:buChar char="•"/>
        <a:defRPr sz="2597" kern="1200">
          <a:solidFill>
            <a:schemeClr val="tx1"/>
          </a:solidFill>
          <a:latin typeface="+mn-lt"/>
          <a:ea typeface="+mn-ea"/>
          <a:cs typeface="+mn-cs"/>
        </a:defRPr>
      </a:lvl3pPr>
      <a:lvl4pPr marL="2077817"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4pPr>
      <a:lvl5pPr marL="2671478"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9" descr="5"/>
          <p:cNvPicPr>
            <a:picLocks noChangeAspect="1" noChangeArrowheads="1"/>
          </p:cNvPicPr>
          <p:nvPr/>
        </p:nvPicPr>
        <p:blipFill>
          <a:blip r:embed="rId3" cstate="print"/>
          <a:srcRect/>
          <a:stretch>
            <a:fillRect/>
          </a:stretch>
        </p:blipFill>
        <p:spPr bwMode="auto">
          <a:xfrm>
            <a:off x="0" y="5659438"/>
            <a:ext cx="12195175" cy="1241425"/>
          </a:xfrm>
          <a:prstGeom prst="rect">
            <a:avLst/>
          </a:prstGeom>
          <a:noFill/>
          <a:ln w="9525">
            <a:noFill/>
            <a:miter lim="800000"/>
            <a:headEnd/>
            <a:tailEnd/>
          </a:ln>
        </p:spPr>
      </p:pic>
      <p:sp>
        <p:nvSpPr>
          <p:cNvPr id="11269" name="Rectangle 10"/>
          <p:cNvSpPr>
            <a:spLocks noChangeArrowheads="1"/>
          </p:cNvSpPr>
          <p:nvPr/>
        </p:nvSpPr>
        <p:spPr bwMode="auto">
          <a:xfrm>
            <a:off x="-2603500" y="692150"/>
            <a:ext cx="2459037"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defRPr/>
            </a:pPr>
            <a:r>
              <a:rPr lang="zh-CN" altLang="en-US" sz="1100" dirty="0">
                <a:solidFill>
                  <a:srgbClr val="FFFFFF"/>
                </a:solidFill>
                <a:ea typeface="宋体" charset="-122"/>
              </a:rPr>
              <a:t>英文标题</a:t>
            </a:r>
            <a:r>
              <a:rPr lang="en-US" altLang="zh-CN" sz="1100" dirty="0">
                <a:solidFill>
                  <a:srgbClr val="FFFFFF"/>
                </a:solidFill>
                <a:ea typeface="宋体" charset="-122"/>
              </a:rPr>
              <a:t>:32-35pt  </a:t>
            </a:r>
            <a:endParaRPr lang="zh-CN" altLang="en-US"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颜色</a:t>
            </a:r>
            <a:r>
              <a:rPr lang="en-US" altLang="zh-CN" sz="1100" dirty="0">
                <a:solidFill>
                  <a:srgbClr val="FFFFFF"/>
                </a:solidFill>
                <a:ea typeface="宋体" charset="-122"/>
              </a:rPr>
              <a:t>: R153 G0 B0</a:t>
            </a:r>
          </a:p>
          <a:p>
            <a:pPr marL="342900" indent="-342900" algn="r" eaLnBrk="0" hangingPunct="0">
              <a:lnSpc>
                <a:spcPct val="125000"/>
              </a:lnSpc>
              <a:spcBef>
                <a:spcPct val="20000"/>
              </a:spcBef>
              <a:defRPr/>
            </a:pPr>
            <a:r>
              <a:rPr lang="zh-CN" altLang="en-US" sz="1100" dirty="0">
                <a:solidFill>
                  <a:srgbClr val="FFFFFF"/>
                </a:solidFill>
                <a:ea typeface="宋体" charset="-122"/>
              </a:rPr>
              <a:t>内部使用字体 </a:t>
            </a:r>
            <a:r>
              <a:rPr lang="en-US" altLang="zh-CN" sz="1100" dirty="0">
                <a:solidFill>
                  <a:srgbClr val="FFFFFF"/>
                </a:solidFill>
                <a:ea typeface="宋体" charset="-122"/>
              </a:rPr>
              <a:t>:</a:t>
            </a:r>
          </a:p>
          <a:p>
            <a:pPr marL="342900" indent="-342900" algn="r" eaLnBrk="0" hangingPunct="0">
              <a:lnSpc>
                <a:spcPct val="125000"/>
              </a:lnSpc>
              <a:spcBef>
                <a:spcPct val="20000"/>
              </a:spcBef>
              <a:defRPr/>
            </a:pPr>
            <a:r>
              <a:rPr lang="en-US" altLang="zh-CN" sz="1100" dirty="0" err="1">
                <a:solidFill>
                  <a:srgbClr val="FFFFFF"/>
                </a:solidFill>
                <a:ea typeface="宋体" charset="-122"/>
              </a:rPr>
              <a:t>FrutigerNext</a:t>
            </a:r>
            <a:r>
              <a:rPr lang="en-US" altLang="zh-CN" sz="1100" dirty="0">
                <a:solidFill>
                  <a:srgbClr val="FFFFFF"/>
                </a:solidFill>
                <a:ea typeface="宋体" charset="-122"/>
              </a:rPr>
              <a:t> LT Medium</a:t>
            </a:r>
          </a:p>
          <a:p>
            <a:pPr marL="342900" indent="-342900" algn="r" eaLnBrk="0" hangingPunct="0">
              <a:lnSpc>
                <a:spcPct val="125000"/>
              </a:lnSpc>
              <a:spcBef>
                <a:spcPct val="20000"/>
              </a:spcBef>
              <a:defRPr/>
            </a:pPr>
            <a:r>
              <a:rPr lang="zh-CN" altLang="en-US" sz="1100" dirty="0">
                <a:solidFill>
                  <a:srgbClr val="FFFFFF"/>
                </a:solidFill>
                <a:ea typeface="宋体" charset="-122"/>
              </a:rPr>
              <a:t>外部使用字体 </a:t>
            </a:r>
            <a:r>
              <a:rPr lang="en-US" altLang="zh-CN" sz="1100" dirty="0">
                <a:solidFill>
                  <a:srgbClr val="FFFFFF"/>
                </a:solidFill>
                <a:ea typeface="宋体" charset="-122"/>
              </a:rPr>
              <a:t>: Arial</a:t>
            </a:r>
          </a:p>
          <a:p>
            <a:pPr marL="342900" indent="-342900" algn="r" eaLnBrk="0" hangingPunct="0">
              <a:lnSpc>
                <a:spcPct val="75000"/>
              </a:lnSpc>
              <a:spcBef>
                <a:spcPct val="20000"/>
              </a:spcBef>
              <a:defRPr/>
            </a:pPr>
            <a:endParaRPr lang="en-US" altLang="zh-CN"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中文标题</a:t>
            </a:r>
            <a:r>
              <a:rPr lang="en-US" altLang="zh-CN" sz="1100" dirty="0">
                <a:solidFill>
                  <a:srgbClr val="FFFFFF"/>
                </a:solidFill>
                <a:ea typeface="宋体" charset="-122"/>
              </a:rPr>
              <a:t>:30-32pt  </a:t>
            </a:r>
            <a:endParaRPr lang="zh-CN" altLang="en-US"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颜色</a:t>
            </a:r>
            <a:r>
              <a:rPr lang="en-US" altLang="zh-CN" sz="1100" dirty="0">
                <a:solidFill>
                  <a:srgbClr val="FFFFFF"/>
                </a:solidFill>
                <a:ea typeface="宋体" charset="-122"/>
              </a:rPr>
              <a:t>: R153 G0 B0</a:t>
            </a:r>
          </a:p>
          <a:p>
            <a:pPr marL="342900" indent="-342900" algn="r" eaLnBrk="0" hangingPunct="0">
              <a:lnSpc>
                <a:spcPct val="125000"/>
              </a:lnSpc>
              <a:spcBef>
                <a:spcPct val="20000"/>
              </a:spcBef>
              <a:defRPr/>
            </a:pPr>
            <a:r>
              <a:rPr lang="zh-CN" altLang="en-US" sz="1100" dirty="0">
                <a:solidFill>
                  <a:srgbClr val="FFFFFF"/>
                </a:solidFill>
                <a:ea typeface="宋体" charset="-122"/>
              </a:rPr>
              <a:t>字体</a:t>
            </a:r>
            <a:r>
              <a:rPr lang="en-US" altLang="zh-CN" sz="1100" dirty="0">
                <a:solidFill>
                  <a:srgbClr val="FFFFFF"/>
                </a:solidFill>
                <a:ea typeface="宋体" charset="-122"/>
              </a:rPr>
              <a:t>:</a:t>
            </a:r>
            <a:r>
              <a:rPr lang="zh-CN" altLang="en-US" sz="1100" dirty="0">
                <a:solidFill>
                  <a:srgbClr val="FFFFFF"/>
                </a:solidFill>
                <a:ea typeface="宋体" charset="-122"/>
              </a:rPr>
              <a:t>黑体</a:t>
            </a:r>
          </a:p>
          <a:p>
            <a:pPr marL="342900" indent="-342900" algn="r" eaLnBrk="0" hangingPunct="0">
              <a:lnSpc>
                <a:spcPct val="125000"/>
              </a:lnSpc>
              <a:spcBef>
                <a:spcPct val="20000"/>
              </a:spcBef>
              <a:defRPr/>
            </a:pPr>
            <a:endParaRPr lang="zh-CN" altLang="en-US" sz="1100" dirty="0">
              <a:solidFill>
                <a:srgbClr val="FFFFFF"/>
              </a:solidFill>
              <a:ea typeface="宋体" charset="-122"/>
            </a:endParaRPr>
          </a:p>
          <a:p>
            <a:pPr marL="342900" indent="-342900" algn="r" eaLnBrk="0" hangingPunct="0">
              <a:lnSpc>
                <a:spcPct val="125000"/>
              </a:lnSpc>
              <a:spcBef>
                <a:spcPct val="20000"/>
              </a:spcBef>
              <a:defRPr/>
            </a:pPr>
            <a:endParaRPr lang="zh-CN" altLang="en-US" sz="1100" dirty="0">
              <a:solidFill>
                <a:srgbClr val="FFFFFF"/>
              </a:solidFill>
              <a:ea typeface="宋体" charset="-122"/>
            </a:endParaRPr>
          </a:p>
          <a:p>
            <a:pPr marL="342900" indent="-342900" algn="r" eaLnBrk="0" hangingPunct="0">
              <a:lnSpc>
                <a:spcPct val="125000"/>
              </a:lnSpc>
              <a:spcBef>
                <a:spcPct val="20000"/>
              </a:spcBef>
              <a:defRPr/>
            </a:pPr>
            <a:endParaRPr lang="zh-CN" altLang="en-US"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英文正文</a:t>
            </a:r>
            <a:r>
              <a:rPr lang="en-US" altLang="zh-CN" sz="1100" dirty="0">
                <a:solidFill>
                  <a:srgbClr val="FFFFFF"/>
                </a:solidFill>
                <a:ea typeface="宋体" charset="-122"/>
              </a:rPr>
              <a:t>:20-22pt</a:t>
            </a:r>
          </a:p>
          <a:p>
            <a:pPr marL="342900" indent="-342900" algn="r" eaLnBrk="0" hangingPunct="0">
              <a:lnSpc>
                <a:spcPct val="125000"/>
              </a:lnSpc>
              <a:spcBef>
                <a:spcPct val="20000"/>
              </a:spcBef>
              <a:defRPr/>
            </a:pPr>
            <a:r>
              <a:rPr lang="zh-CN" altLang="en-US" sz="1100" dirty="0">
                <a:solidFill>
                  <a:srgbClr val="FFFFFF"/>
                </a:solidFill>
                <a:ea typeface="宋体" charset="-122"/>
              </a:rPr>
              <a:t>子目录 </a:t>
            </a:r>
            <a:r>
              <a:rPr lang="en-US" altLang="zh-CN" sz="1100" dirty="0">
                <a:solidFill>
                  <a:srgbClr val="FFFFFF"/>
                </a:solidFill>
                <a:ea typeface="宋体" charset="-122"/>
              </a:rPr>
              <a:t>(2-5</a:t>
            </a:r>
            <a:r>
              <a:rPr lang="zh-CN" altLang="en-US" sz="1100" dirty="0">
                <a:solidFill>
                  <a:srgbClr val="FFFFFF"/>
                </a:solidFill>
                <a:ea typeface="宋体" charset="-122"/>
              </a:rPr>
              <a:t>级</a:t>
            </a:r>
            <a:r>
              <a:rPr lang="en-US" altLang="zh-CN" sz="1100" dirty="0">
                <a:solidFill>
                  <a:srgbClr val="FFFFFF"/>
                </a:solidFill>
                <a:ea typeface="宋体" charset="-122"/>
              </a:rPr>
              <a:t>) :18pt  </a:t>
            </a:r>
          </a:p>
          <a:p>
            <a:pPr marL="342900" indent="-342900" algn="r" eaLnBrk="0" hangingPunct="0">
              <a:lnSpc>
                <a:spcPct val="125000"/>
              </a:lnSpc>
              <a:spcBef>
                <a:spcPct val="20000"/>
              </a:spcBef>
              <a:defRPr/>
            </a:pPr>
            <a:r>
              <a:rPr lang="zh-CN" altLang="en-US" sz="1100" dirty="0">
                <a:solidFill>
                  <a:srgbClr val="FFFFFF"/>
                </a:solidFill>
                <a:ea typeface="宋体" charset="-122"/>
              </a:rPr>
              <a:t>颜色</a:t>
            </a:r>
            <a:r>
              <a:rPr lang="en-US" altLang="zh-CN" sz="1100" dirty="0">
                <a:solidFill>
                  <a:srgbClr val="FFFFFF"/>
                </a:solidFill>
                <a:ea typeface="宋体" charset="-122"/>
              </a:rPr>
              <a:t>:</a:t>
            </a:r>
            <a:r>
              <a:rPr lang="zh-CN" altLang="en-US" sz="1100" dirty="0">
                <a:solidFill>
                  <a:srgbClr val="FFFFFF"/>
                </a:solidFill>
                <a:ea typeface="宋体" charset="-122"/>
              </a:rPr>
              <a:t>黑色</a:t>
            </a:r>
          </a:p>
          <a:p>
            <a:pPr marL="342900" indent="-342900" algn="r" eaLnBrk="0" hangingPunct="0">
              <a:lnSpc>
                <a:spcPct val="125000"/>
              </a:lnSpc>
              <a:spcBef>
                <a:spcPct val="20000"/>
              </a:spcBef>
              <a:defRPr/>
            </a:pPr>
            <a:r>
              <a:rPr lang="zh-CN" altLang="en-US" sz="1100" dirty="0">
                <a:solidFill>
                  <a:srgbClr val="FFFFFF"/>
                </a:solidFill>
                <a:ea typeface="宋体" charset="-122"/>
              </a:rPr>
              <a:t>内部使用字体 </a:t>
            </a:r>
            <a:r>
              <a:rPr lang="en-US" altLang="zh-CN" sz="1100" dirty="0">
                <a:solidFill>
                  <a:srgbClr val="FFFFFF"/>
                </a:solidFill>
                <a:ea typeface="宋体" charset="-122"/>
              </a:rPr>
              <a:t>:</a:t>
            </a:r>
          </a:p>
          <a:p>
            <a:pPr marL="342900" indent="-342900" algn="r" eaLnBrk="0" hangingPunct="0">
              <a:lnSpc>
                <a:spcPct val="125000"/>
              </a:lnSpc>
              <a:spcBef>
                <a:spcPct val="20000"/>
              </a:spcBef>
              <a:defRPr/>
            </a:pPr>
            <a:r>
              <a:rPr lang="en-US" altLang="zh-CN" sz="1100" dirty="0" err="1">
                <a:solidFill>
                  <a:srgbClr val="FFFFFF"/>
                </a:solidFill>
                <a:ea typeface="宋体" charset="-122"/>
              </a:rPr>
              <a:t>FrutigerNext</a:t>
            </a:r>
            <a:r>
              <a:rPr lang="en-US" altLang="zh-CN" sz="1100" dirty="0">
                <a:solidFill>
                  <a:srgbClr val="FFFFFF"/>
                </a:solidFill>
                <a:ea typeface="宋体" charset="-122"/>
              </a:rPr>
              <a:t> LT Regular</a:t>
            </a:r>
          </a:p>
          <a:p>
            <a:pPr marL="342900" indent="-342900" algn="r" eaLnBrk="0" hangingPunct="0">
              <a:lnSpc>
                <a:spcPct val="125000"/>
              </a:lnSpc>
              <a:spcBef>
                <a:spcPct val="20000"/>
              </a:spcBef>
              <a:defRPr/>
            </a:pPr>
            <a:r>
              <a:rPr lang="zh-CN" altLang="en-US" sz="1100" dirty="0">
                <a:solidFill>
                  <a:srgbClr val="FFFFFF"/>
                </a:solidFill>
                <a:ea typeface="宋体" charset="-122"/>
              </a:rPr>
              <a:t>外部使用字体 </a:t>
            </a:r>
            <a:r>
              <a:rPr lang="en-US" altLang="zh-CN" sz="1100" dirty="0">
                <a:solidFill>
                  <a:srgbClr val="FFFFFF"/>
                </a:solidFill>
                <a:ea typeface="宋体" charset="-122"/>
              </a:rPr>
              <a:t>: Arial</a:t>
            </a:r>
          </a:p>
          <a:p>
            <a:pPr marL="342900" indent="-342900" algn="r" eaLnBrk="0" hangingPunct="0">
              <a:lnSpc>
                <a:spcPct val="75000"/>
              </a:lnSpc>
              <a:spcBef>
                <a:spcPct val="20000"/>
              </a:spcBef>
              <a:defRPr/>
            </a:pPr>
            <a:endParaRPr lang="en-US" altLang="zh-CN"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中文正文</a:t>
            </a:r>
            <a:r>
              <a:rPr lang="en-US" altLang="zh-CN" sz="1100" dirty="0">
                <a:solidFill>
                  <a:srgbClr val="FFFFFF"/>
                </a:solidFill>
                <a:ea typeface="宋体" charset="-122"/>
              </a:rPr>
              <a:t>:18-20pt</a:t>
            </a:r>
          </a:p>
          <a:p>
            <a:pPr marL="342900" indent="-342900" algn="r" eaLnBrk="0" hangingPunct="0">
              <a:lnSpc>
                <a:spcPct val="125000"/>
              </a:lnSpc>
              <a:spcBef>
                <a:spcPct val="20000"/>
              </a:spcBef>
              <a:defRPr/>
            </a:pPr>
            <a:r>
              <a:rPr lang="zh-CN" altLang="en-US" sz="1100" dirty="0">
                <a:solidFill>
                  <a:srgbClr val="FFFFFF"/>
                </a:solidFill>
                <a:ea typeface="宋体" charset="-122"/>
              </a:rPr>
              <a:t>子目录</a:t>
            </a:r>
            <a:r>
              <a:rPr lang="en-US" altLang="zh-CN" sz="1100" dirty="0">
                <a:solidFill>
                  <a:srgbClr val="FFFFFF"/>
                </a:solidFill>
                <a:ea typeface="宋体" charset="-122"/>
              </a:rPr>
              <a:t>(2-5</a:t>
            </a:r>
            <a:r>
              <a:rPr lang="zh-CN" altLang="en-US" sz="1100" dirty="0">
                <a:solidFill>
                  <a:srgbClr val="FFFFFF"/>
                </a:solidFill>
                <a:ea typeface="宋体" charset="-122"/>
              </a:rPr>
              <a:t>级</a:t>
            </a:r>
            <a:r>
              <a:rPr lang="en-US" altLang="zh-CN" sz="1100" dirty="0">
                <a:solidFill>
                  <a:srgbClr val="FFFFFF"/>
                </a:solidFill>
                <a:ea typeface="宋体" charset="-122"/>
              </a:rPr>
              <a:t>):18pt </a:t>
            </a:r>
            <a:endParaRPr lang="zh-CN" altLang="en-US" sz="1100" dirty="0">
              <a:solidFill>
                <a:srgbClr val="FFFFFF"/>
              </a:solidFill>
              <a:ea typeface="宋体" charset="-122"/>
            </a:endParaRPr>
          </a:p>
          <a:p>
            <a:pPr marL="342900" indent="-342900" algn="r" eaLnBrk="0" hangingPunct="0">
              <a:lnSpc>
                <a:spcPct val="125000"/>
              </a:lnSpc>
              <a:spcBef>
                <a:spcPct val="20000"/>
              </a:spcBef>
              <a:defRPr/>
            </a:pPr>
            <a:r>
              <a:rPr lang="zh-CN" altLang="en-US" sz="1100" dirty="0">
                <a:solidFill>
                  <a:srgbClr val="FFFFFF"/>
                </a:solidFill>
                <a:ea typeface="宋体" charset="-122"/>
              </a:rPr>
              <a:t>颜色</a:t>
            </a:r>
            <a:r>
              <a:rPr lang="en-US" altLang="zh-CN" sz="1100" dirty="0">
                <a:solidFill>
                  <a:srgbClr val="FFFFFF"/>
                </a:solidFill>
                <a:ea typeface="宋体" charset="-122"/>
              </a:rPr>
              <a:t>:</a:t>
            </a:r>
            <a:r>
              <a:rPr lang="zh-CN" altLang="en-US" sz="1100" dirty="0">
                <a:solidFill>
                  <a:srgbClr val="FFFFFF"/>
                </a:solidFill>
                <a:ea typeface="宋体" charset="-122"/>
              </a:rPr>
              <a:t>黑色</a:t>
            </a:r>
          </a:p>
          <a:p>
            <a:pPr marL="342900" indent="-342900" algn="r" eaLnBrk="0" hangingPunct="0">
              <a:lnSpc>
                <a:spcPct val="125000"/>
              </a:lnSpc>
              <a:spcBef>
                <a:spcPct val="20000"/>
              </a:spcBef>
              <a:defRPr/>
            </a:pPr>
            <a:r>
              <a:rPr lang="zh-CN" altLang="en-US" sz="1100" dirty="0">
                <a:solidFill>
                  <a:srgbClr val="FFFFFF"/>
                </a:solidFill>
                <a:ea typeface="宋体" charset="-122"/>
              </a:rPr>
              <a:t>字体</a:t>
            </a:r>
            <a:r>
              <a:rPr lang="en-US" altLang="zh-CN" sz="1100" dirty="0">
                <a:solidFill>
                  <a:srgbClr val="FFFFFF"/>
                </a:solidFill>
                <a:ea typeface="宋体" charset="-122"/>
              </a:rPr>
              <a:t>:</a:t>
            </a:r>
            <a:r>
              <a:rPr lang="zh-CN" altLang="en-US" sz="1100" dirty="0">
                <a:solidFill>
                  <a:srgbClr val="FFFFFF"/>
                </a:solidFill>
                <a:ea typeface="宋体" charset="-122"/>
              </a:rPr>
              <a:t>细黑体</a:t>
            </a:r>
            <a:r>
              <a:rPr lang="zh-CN" altLang="en-US" sz="1100" dirty="0">
                <a:solidFill>
                  <a:srgbClr val="FFFFFF"/>
                </a:solidFill>
                <a:latin typeface="Arial" charset="0"/>
                <a:ea typeface="宋体" charset="-122"/>
              </a:rPr>
              <a:t> </a:t>
            </a:r>
          </a:p>
        </p:txBody>
      </p:sp>
      <p:sp>
        <p:nvSpPr>
          <p:cNvPr id="11271" name="Rectangle 78"/>
          <p:cNvSpPr>
            <a:spLocks noChangeArrowheads="1"/>
          </p:cNvSpPr>
          <p:nvPr/>
        </p:nvSpPr>
        <p:spPr bwMode="auto">
          <a:xfrm>
            <a:off x="12339638" y="1341438"/>
            <a:ext cx="1589087" cy="1333500"/>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defRPr/>
            </a:pPr>
            <a:r>
              <a:rPr lang="zh-CN" altLang="en-US" sz="1100">
                <a:solidFill>
                  <a:srgbClr val="FFFFFF"/>
                </a:solidFill>
                <a:ea typeface="宋体" charset="-122"/>
              </a:rPr>
              <a:t>配色参考方案：</a:t>
            </a:r>
          </a:p>
          <a:p>
            <a:pPr eaLnBrk="0" hangingPunct="0">
              <a:lnSpc>
                <a:spcPct val="120000"/>
              </a:lnSpc>
              <a:spcBef>
                <a:spcPct val="20000"/>
              </a:spcBef>
              <a:defRPr/>
            </a:pPr>
            <a:r>
              <a:rPr lang="zh-CN" altLang="en-US" sz="1100">
                <a:solidFill>
                  <a:srgbClr val="FFFFFF"/>
                </a:solidFill>
                <a:ea typeface="宋体" charset="-122"/>
              </a:rPr>
              <a:t>建议同一页面内不超过四种颜色，以下是</a:t>
            </a:r>
            <a:r>
              <a:rPr lang="en-US" altLang="zh-CN" sz="1100">
                <a:solidFill>
                  <a:srgbClr val="FFFFFF"/>
                </a:solidFill>
                <a:ea typeface="宋体" charset="-122"/>
              </a:rPr>
              <a:t>13</a:t>
            </a:r>
            <a:r>
              <a:rPr lang="zh-CN" altLang="en-US" sz="1100">
                <a:solidFill>
                  <a:srgbClr val="FFFFFF"/>
                </a:solidFill>
                <a:ea typeface="宋体" charset="-122"/>
              </a:rPr>
              <a:t>组配色方案，同一页面内只选择一组使用。（仅供参考）</a:t>
            </a:r>
          </a:p>
        </p:txBody>
      </p:sp>
      <p:sp>
        <p:nvSpPr>
          <p:cNvPr id="11272" name="Rectangle 79"/>
          <p:cNvSpPr>
            <a:spLocks noChangeArrowheads="1"/>
          </p:cNvSpPr>
          <p:nvPr/>
        </p:nvSpPr>
        <p:spPr bwMode="auto">
          <a:xfrm>
            <a:off x="12339638" y="7938"/>
            <a:ext cx="1493837" cy="487362"/>
          </a:xfrm>
          <a:prstGeom prst="rect">
            <a:avLst/>
          </a:prstGeom>
          <a:noFill/>
          <a:ln w="9525">
            <a:noFill/>
            <a:miter lim="800000"/>
            <a:headEnd/>
            <a:tailEnd/>
          </a:ln>
          <a:effectLst/>
        </p:spPr>
        <p:txBody>
          <a:bodyPr lIns="80124" tIns="40063" rIns="80124" bIns="40063">
            <a:spAutoFit/>
          </a:bodyPr>
          <a:lstStyle/>
          <a:p>
            <a:pPr>
              <a:lnSpc>
                <a:spcPct val="120000"/>
              </a:lnSpc>
              <a:spcBef>
                <a:spcPct val="20000"/>
              </a:spcBef>
              <a:defRPr/>
            </a:pPr>
            <a:r>
              <a:rPr lang="zh-CN" altLang="en-US" sz="1100">
                <a:solidFill>
                  <a:srgbClr val="FFFFFF"/>
                </a:solidFill>
                <a:ea typeface="宋体" charset="-122"/>
              </a:rPr>
              <a:t>客户或者合作伙伴的标志放在右上角</a:t>
            </a:r>
            <a:r>
              <a:rPr lang="en-US" altLang="zh-CN" sz="1100">
                <a:solidFill>
                  <a:srgbClr val="FFFFFF"/>
                </a:solidFill>
                <a:ea typeface="宋体" charset="-122"/>
              </a:rPr>
              <a:t>.</a:t>
            </a:r>
            <a:endParaRPr lang="zh-CN" altLang="en-US" sz="1100">
              <a:solidFill>
                <a:srgbClr val="FFFFFF"/>
              </a:solidFill>
              <a:ea typeface="宋体" charset="-122"/>
            </a:endParaRPr>
          </a:p>
        </p:txBody>
      </p:sp>
      <p:grpSp>
        <p:nvGrpSpPr>
          <p:cNvPr id="2" name="Group 148"/>
          <p:cNvGrpSpPr>
            <a:grpSpLocks/>
          </p:cNvGrpSpPr>
          <p:nvPr/>
        </p:nvGrpSpPr>
        <p:grpSpPr bwMode="auto">
          <a:xfrm>
            <a:off x="12436475" y="3394075"/>
            <a:ext cx="1225550" cy="3455988"/>
            <a:chOff x="5839" y="2177"/>
            <a:chExt cx="579" cy="2177"/>
          </a:xfrm>
        </p:grpSpPr>
        <p:sp>
          <p:nvSpPr>
            <p:cNvPr id="81" name="Rectangle 149"/>
            <p:cNvSpPr>
              <a:spLocks noChangeArrowheads="1"/>
            </p:cNvSpPr>
            <p:nvPr userDrawn="1"/>
          </p:nvSpPr>
          <p:spPr bwMode="auto">
            <a:xfrm>
              <a:off x="5839" y="2177"/>
              <a:ext cx="579" cy="2177"/>
            </a:xfrm>
            <a:prstGeom prst="rect">
              <a:avLst/>
            </a:prstGeom>
            <a:solidFill>
              <a:srgbClr val="FFFFFF"/>
            </a:solidFill>
            <a:ln w="9525" algn="ctr">
              <a:noFill/>
              <a:miter lim="800000"/>
              <a:headEnd/>
              <a:tailEnd/>
            </a:ln>
            <a:effectLst/>
          </p:spPr>
          <p:txBody>
            <a:bodyPr lIns="91425" tIns="45712" rIns="91425" bIns="45712" anchor="ctr">
              <a:spAutoFit/>
            </a:bodyPr>
            <a:lstStyle/>
            <a:p>
              <a:pPr>
                <a:defRPr/>
              </a:pPr>
              <a:endParaRPr lang="zh-CN" altLang="en-US">
                <a:solidFill>
                  <a:srgbClr val="000000"/>
                </a:solidFill>
                <a:ea typeface="宋体" charset="-122"/>
              </a:endParaRPr>
            </a:p>
          </p:txBody>
        </p:sp>
        <p:grpSp>
          <p:nvGrpSpPr>
            <p:cNvPr id="3" name="Group 150"/>
            <p:cNvGrpSpPr>
              <a:grpSpLocks/>
            </p:cNvGrpSpPr>
            <p:nvPr userDrawn="1"/>
          </p:nvGrpSpPr>
          <p:grpSpPr bwMode="auto">
            <a:xfrm>
              <a:off x="5893" y="2387"/>
              <a:ext cx="466" cy="115"/>
              <a:chOff x="5893" y="2387"/>
              <a:chExt cx="466" cy="115"/>
            </a:xfrm>
          </p:grpSpPr>
          <p:sp>
            <p:nvSpPr>
              <p:cNvPr id="143"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4" name="Rectangle 152"/>
              <p:cNvSpPr>
                <a:spLocks noChangeArrowheads="1"/>
              </p:cNvSpPr>
              <p:nvPr userDrawn="1"/>
            </p:nvSpPr>
            <p:spPr bwMode="auto">
              <a:xfrm flipV="1">
                <a:off x="6126" y="2387"/>
                <a:ext cx="115"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5"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6"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4" name="Group 155"/>
            <p:cNvGrpSpPr>
              <a:grpSpLocks/>
            </p:cNvGrpSpPr>
            <p:nvPr userDrawn="1"/>
          </p:nvGrpSpPr>
          <p:grpSpPr bwMode="auto">
            <a:xfrm>
              <a:off x="5893" y="2523"/>
              <a:ext cx="466" cy="115"/>
              <a:chOff x="5893" y="2523"/>
              <a:chExt cx="466" cy="115"/>
            </a:xfrm>
          </p:grpSpPr>
          <p:sp>
            <p:nvSpPr>
              <p:cNvPr id="139"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0" name="Rectangle 157"/>
              <p:cNvSpPr>
                <a:spLocks noChangeArrowheads="1"/>
              </p:cNvSpPr>
              <p:nvPr userDrawn="1"/>
            </p:nvSpPr>
            <p:spPr bwMode="auto">
              <a:xfrm flipV="1">
                <a:off x="6126" y="2523"/>
                <a:ext cx="115"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1"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42"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5" name="Group 160"/>
            <p:cNvGrpSpPr>
              <a:grpSpLocks/>
            </p:cNvGrpSpPr>
            <p:nvPr userDrawn="1"/>
          </p:nvGrpSpPr>
          <p:grpSpPr bwMode="auto">
            <a:xfrm>
              <a:off x="5893" y="2659"/>
              <a:ext cx="466" cy="115"/>
              <a:chOff x="5893" y="2659"/>
              <a:chExt cx="466" cy="115"/>
            </a:xfrm>
          </p:grpSpPr>
          <p:sp>
            <p:nvSpPr>
              <p:cNvPr id="135"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6" name="Rectangle 162"/>
              <p:cNvSpPr>
                <a:spLocks noChangeArrowheads="1"/>
              </p:cNvSpPr>
              <p:nvPr userDrawn="1"/>
            </p:nvSpPr>
            <p:spPr bwMode="auto">
              <a:xfrm flipV="1">
                <a:off x="6126" y="2659"/>
                <a:ext cx="115" cy="115"/>
              </a:xfrm>
              <a:prstGeom prst="rect">
                <a:avLst/>
              </a:prstGeom>
              <a:solidFill>
                <a:srgbClr val="0099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7"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8"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6" name="Group 165"/>
            <p:cNvGrpSpPr>
              <a:grpSpLocks/>
            </p:cNvGrpSpPr>
            <p:nvPr userDrawn="1"/>
          </p:nvGrpSpPr>
          <p:grpSpPr bwMode="auto">
            <a:xfrm>
              <a:off x="5893" y="2251"/>
              <a:ext cx="466" cy="119"/>
              <a:chOff x="5893" y="2251"/>
              <a:chExt cx="466" cy="119"/>
            </a:xfrm>
          </p:grpSpPr>
          <p:sp>
            <p:nvSpPr>
              <p:cNvPr id="131" name="Rectangle 166"/>
              <p:cNvSpPr>
                <a:spLocks noChangeArrowheads="1"/>
              </p:cNvSpPr>
              <p:nvPr userDrawn="1"/>
            </p:nvSpPr>
            <p:spPr bwMode="auto">
              <a:xfrm flipV="1">
                <a:off x="6126" y="2251"/>
                <a:ext cx="115" cy="119"/>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2"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3"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4"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7" name="Group 170"/>
            <p:cNvGrpSpPr>
              <a:grpSpLocks/>
            </p:cNvGrpSpPr>
            <p:nvPr userDrawn="1"/>
          </p:nvGrpSpPr>
          <p:grpSpPr bwMode="auto">
            <a:xfrm>
              <a:off x="5893" y="2886"/>
              <a:ext cx="466" cy="115"/>
              <a:chOff x="5893" y="2886"/>
              <a:chExt cx="466" cy="115"/>
            </a:xfrm>
          </p:grpSpPr>
          <p:sp>
            <p:nvSpPr>
              <p:cNvPr id="127"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8" name="Rectangle 172"/>
              <p:cNvSpPr>
                <a:spLocks noChangeArrowheads="1"/>
              </p:cNvSpPr>
              <p:nvPr userDrawn="1"/>
            </p:nvSpPr>
            <p:spPr bwMode="auto">
              <a:xfrm flipV="1">
                <a:off x="6126" y="2886"/>
                <a:ext cx="115"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9"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30"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8" name="Group 175"/>
            <p:cNvGrpSpPr>
              <a:grpSpLocks/>
            </p:cNvGrpSpPr>
            <p:nvPr userDrawn="1"/>
          </p:nvGrpSpPr>
          <p:grpSpPr bwMode="auto">
            <a:xfrm>
              <a:off x="5893" y="3022"/>
              <a:ext cx="466" cy="115"/>
              <a:chOff x="5893" y="3022"/>
              <a:chExt cx="466" cy="115"/>
            </a:xfrm>
          </p:grpSpPr>
          <p:sp>
            <p:nvSpPr>
              <p:cNvPr id="123"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4" name="Rectangle 177"/>
              <p:cNvSpPr>
                <a:spLocks noChangeArrowheads="1"/>
              </p:cNvSpPr>
              <p:nvPr userDrawn="1"/>
            </p:nvSpPr>
            <p:spPr bwMode="auto">
              <a:xfrm flipV="1">
                <a:off x="6126" y="3022"/>
                <a:ext cx="115"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5"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6"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9" name="Group 180"/>
            <p:cNvGrpSpPr>
              <a:grpSpLocks/>
            </p:cNvGrpSpPr>
            <p:nvPr userDrawn="1"/>
          </p:nvGrpSpPr>
          <p:grpSpPr bwMode="auto">
            <a:xfrm>
              <a:off x="5893" y="3158"/>
              <a:ext cx="466" cy="115"/>
              <a:chOff x="5893" y="3158"/>
              <a:chExt cx="466" cy="115"/>
            </a:xfrm>
          </p:grpSpPr>
          <p:sp>
            <p:nvSpPr>
              <p:cNvPr id="119"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0" name="Rectangle 182"/>
              <p:cNvSpPr>
                <a:spLocks noChangeArrowheads="1"/>
              </p:cNvSpPr>
              <p:nvPr userDrawn="1"/>
            </p:nvSpPr>
            <p:spPr bwMode="auto">
              <a:xfrm flipV="1">
                <a:off x="6126" y="3158"/>
                <a:ext cx="115"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1"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22"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0" name="Group 185"/>
            <p:cNvGrpSpPr>
              <a:grpSpLocks/>
            </p:cNvGrpSpPr>
            <p:nvPr userDrawn="1"/>
          </p:nvGrpSpPr>
          <p:grpSpPr bwMode="auto">
            <a:xfrm>
              <a:off x="5893" y="3385"/>
              <a:ext cx="466" cy="115"/>
              <a:chOff x="5893" y="3385"/>
              <a:chExt cx="466" cy="115"/>
            </a:xfrm>
          </p:grpSpPr>
          <p:sp>
            <p:nvSpPr>
              <p:cNvPr id="115"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6" name="Rectangle 187"/>
              <p:cNvSpPr>
                <a:spLocks noChangeArrowheads="1"/>
              </p:cNvSpPr>
              <p:nvPr userDrawn="1"/>
            </p:nvSpPr>
            <p:spPr bwMode="auto">
              <a:xfrm flipV="1">
                <a:off x="6126" y="3385"/>
                <a:ext cx="115"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7"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8"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1" name="Group 190"/>
            <p:cNvGrpSpPr>
              <a:grpSpLocks/>
            </p:cNvGrpSpPr>
            <p:nvPr userDrawn="1"/>
          </p:nvGrpSpPr>
          <p:grpSpPr bwMode="auto">
            <a:xfrm>
              <a:off x="5893" y="3521"/>
              <a:ext cx="466" cy="115"/>
              <a:chOff x="5893" y="3521"/>
              <a:chExt cx="466" cy="115"/>
            </a:xfrm>
          </p:grpSpPr>
          <p:sp>
            <p:nvSpPr>
              <p:cNvPr id="111"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2" name="Rectangle 192"/>
              <p:cNvSpPr>
                <a:spLocks noChangeArrowheads="1"/>
              </p:cNvSpPr>
              <p:nvPr userDrawn="1"/>
            </p:nvSpPr>
            <p:spPr bwMode="auto">
              <a:xfrm flipV="1">
                <a:off x="6126" y="3521"/>
                <a:ext cx="115"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3"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4"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2" name="Group 195"/>
            <p:cNvGrpSpPr>
              <a:grpSpLocks/>
            </p:cNvGrpSpPr>
            <p:nvPr userDrawn="1"/>
          </p:nvGrpSpPr>
          <p:grpSpPr bwMode="auto">
            <a:xfrm>
              <a:off x="5893" y="3657"/>
              <a:ext cx="466" cy="115"/>
              <a:chOff x="5893" y="3657"/>
              <a:chExt cx="466" cy="115"/>
            </a:xfrm>
          </p:grpSpPr>
          <p:sp>
            <p:nvSpPr>
              <p:cNvPr id="107"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8" name="Rectangle 197"/>
              <p:cNvSpPr>
                <a:spLocks noChangeArrowheads="1"/>
              </p:cNvSpPr>
              <p:nvPr userDrawn="1"/>
            </p:nvSpPr>
            <p:spPr bwMode="auto">
              <a:xfrm flipV="1">
                <a:off x="6126" y="3657"/>
                <a:ext cx="115" cy="115"/>
              </a:xfrm>
              <a:prstGeom prst="rect">
                <a:avLst/>
              </a:prstGeom>
              <a:solidFill>
                <a:srgbClr val="CCFF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9"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10"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3" name="Group 200"/>
            <p:cNvGrpSpPr>
              <a:grpSpLocks/>
            </p:cNvGrpSpPr>
            <p:nvPr userDrawn="1"/>
          </p:nvGrpSpPr>
          <p:grpSpPr bwMode="auto">
            <a:xfrm>
              <a:off x="5893" y="3884"/>
              <a:ext cx="466" cy="115"/>
              <a:chOff x="5893" y="3884"/>
              <a:chExt cx="466" cy="115"/>
            </a:xfrm>
          </p:grpSpPr>
          <p:sp>
            <p:nvSpPr>
              <p:cNvPr id="103"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4" name="Rectangle 202"/>
              <p:cNvSpPr>
                <a:spLocks noChangeArrowheads="1"/>
              </p:cNvSpPr>
              <p:nvPr userDrawn="1"/>
            </p:nvSpPr>
            <p:spPr bwMode="auto">
              <a:xfrm flipV="1">
                <a:off x="6126" y="3884"/>
                <a:ext cx="115" cy="115"/>
              </a:xfrm>
              <a:prstGeom prst="rect">
                <a:avLst/>
              </a:prstGeom>
              <a:solidFill>
                <a:srgbClr val="FFCC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5"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6"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4" name="Group 205"/>
            <p:cNvGrpSpPr>
              <a:grpSpLocks/>
            </p:cNvGrpSpPr>
            <p:nvPr userDrawn="1"/>
          </p:nvGrpSpPr>
          <p:grpSpPr bwMode="auto">
            <a:xfrm>
              <a:off x="5893" y="4026"/>
              <a:ext cx="466" cy="115"/>
              <a:chOff x="5893" y="4026"/>
              <a:chExt cx="466" cy="115"/>
            </a:xfrm>
          </p:grpSpPr>
          <p:sp>
            <p:nvSpPr>
              <p:cNvPr id="99"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0" name="Rectangle 207"/>
              <p:cNvSpPr>
                <a:spLocks noChangeArrowheads="1"/>
              </p:cNvSpPr>
              <p:nvPr userDrawn="1"/>
            </p:nvSpPr>
            <p:spPr bwMode="auto">
              <a:xfrm flipV="1">
                <a:off x="6126" y="4026"/>
                <a:ext cx="115" cy="115"/>
              </a:xfrm>
              <a:prstGeom prst="rect">
                <a:avLst/>
              </a:prstGeom>
              <a:solidFill>
                <a:srgbClr val="99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1"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102"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nvGrpSpPr>
            <p:cNvPr id="15" name="Group 210"/>
            <p:cNvGrpSpPr>
              <a:grpSpLocks/>
            </p:cNvGrpSpPr>
            <p:nvPr userDrawn="1"/>
          </p:nvGrpSpPr>
          <p:grpSpPr bwMode="auto">
            <a:xfrm>
              <a:off x="5893" y="4167"/>
              <a:ext cx="466" cy="115"/>
              <a:chOff x="5893" y="4167"/>
              <a:chExt cx="466" cy="115"/>
            </a:xfrm>
          </p:grpSpPr>
          <p:sp>
            <p:nvSpPr>
              <p:cNvPr id="95"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96" name="Rectangle 212"/>
              <p:cNvSpPr>
                <a:spLocks noChangeArrowheads="1"/>
              </p:cNvSpPr>
              <p:nvPr userDrawn="1"/>
            </p:nvSpPr>
            <p:spPr bwMode="auto">
              <a:xfrm flipV="1">
                <a:off x="6126" y="4167"/>
                <a:ext cx="115" cy="115"/>
              </a:xfrm>
              <a:prstGeom prst="rect">
                <a:avLst/>
              </a:prstGeom>
              <a:solidFill>
                <a:srgbClr val="333399"/>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97"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sp>
            <p:nvSpPr>
              <p:cNvPr id="98"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a:defRPr/>
                </a:pPr>
                <a:endParaRPr lang="zh-CN" altLang="en-US">
                  <a:solidFill>
                    <a:srgbClr val="000000"/>
                  </a:solidFill>
                  <a:ea typeface="宋体" charset="-122"/>
                </a:endParaRPr>
              </a:p>
            </p:txBody>
          </p:sp>
        </p:grpSp>
      </p:grpSp>
      <p:sp>
        <p:nvSpPr>
          <p:cNvPr id="147" name="Text Box 7"/>
          <p:cNvSpPr txBox="1">
            <a:spLocks noChangeArrowheads="1"/>
          </p:cNvSpPr>
          <p:nvPr/>
        </p:nvSpPr>
        <p:spPr bwMode="auto">
          <a:xfrm>
            <a:off x="4694238" y="2668588"/>
            <a:ext cx="2806700" cy="762000"/>
          </a:xfrm>
          <a:prstGeom prst="rect">
            <a:avLst/>
          </a:prstGeom>
          <a:noFill/>
          <a:ln>
            <a:noFill/>
          </a:ln>
          <a:extLst/>
        </p:spPr>
        <p:txBody>
          <a:bodyPr wrap="none" lIns="83448" tIns="41724" rIns="83448" bIns="41724">
            <a:spAutoFit/>
          </a:bodyPr>
          <a:lstStyle>
            <a:lvl1pPr defTabSz="835025" eaLnBrk="0" hangingPunct="0">
              <a:defRPr>
                <a:solidFill>
                  <a:schemeClr val="tx1"/>
                </a:solidFill>
                <a:latin typeface="Calibri" pitchFamily="34" charset="0"/>
                <a:ea typeface="宋体" pitchFamily="2" charset="-122"/>
              </a:defRPr>
            </a:lvl1pPr>
            <a:lvl2pPr marL="742950" indent="-285750" defTabSz="835025" eaLnBrk="0" hangingPunct="0">
              <a:defRPr>
                <a:solidFill>
                  <a:schemeClr val="tx1"/>
                </a:solidFill>
                <a:latin typeface="Calibri" pitchFamily="34" charset="0"/>
                <a:ea typeface="宋体" pitchFamily="2" charset="-122"/>
              </a:defRPr>
            </a:lvl2pPr>
            <a:lvl3pPr marL="1143000" indent="-228600" defTabSz="835025" eaLnBrk="0" hangingPunct="0">
              <a:defRPr>
                <a:solidFill>
                  <a:schemeClr val="tx1"/>
                </a:solidFill>
                <a:latin typeface="Calibri" pitchFamily="34" charset="0"/>
                <a:ea typeface="宋体" pitchFamily="2" charset="-122"/>
              </a:defRPr>
            </a:lvl3pPr>
            <a:lvl4pPr marL="1600200" indent="-228600" defTabSz="835025" eaLnBrk="0" hangingPunct="0">
              <a:defRPr>
                <a:solidFill>
                  <a:schemeClr val="tx1"/>
                </a:solidFill>
                <a:latin typeface="Calibri" pitchFamily="34" charset="0"/>
                <a:ea typeface="宋体" pitchFamily="2" charset="-122"/>
              </a:defRPr>
            </a:lvl4pPr>
            <a:lvl5pPr marL="2057400" indent="-228600" defTabSz="835025" eaLnBrk="0" hangingPunct="0">
              <a:defRPr>
                <a:solidFill>
                  <a:schemeClr val="tx1"/>
                </a:solidFill>
                <a:latin typeface="Calibri" pitchFamily="34" charset="0"/>
                <a:ea typeface="宋体" pitchFamily="2" charset="-122"/>
              </a:defRPr>
            </a:lvl5pPr>
            <a:lvl6pPr marL="2514600" indent="-228600" defTabSz="8350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350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350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35025" eaLnBrk="0" fontAlgn="base" hangingPunct="0">
              <a:spcBef>
                <a:spcPct val="0"/>
              </a:spcBef>
              <a:spcAft>
                <a:spcPct val="0"/>
              </a:spcAft>
              <a:defRPr>
                <a:solidFill>
                  <a:schemeClr val="tx1"/>
                </a:solidFill>
                <a:latin typeface="Calibri" pitchFamily="34" charset="0"/>
                <a:ea typeface="宋体" pitchFamily="2" charset="-122"/>
              </a:defRPr>
            </a:lvl9pPr>
          </a:lstStyle>
          <a:p>
            <a:pPr algn="ctr">
              <a:defRPr/>
            </a:pPr>
            <a:r>
              <a:rPr lang="en-US" altLang="zh-CN" sz="4400" dirty="0">
                <a:solidFill>
                  <a:srgbClr val="990000"/>
                </a:solidFill>
                <a:latin typeface="FrutigerNext LT Medium"/>
                <a:ea typeface="MS PGothic" pitchFamily="34" charset="-128"/>
              </a:rPr>
              <a:t>Thank you</a:t>
            </a:r>
          </a:p>
        </p:txBody>
      </p:sp>
      <p:sp>
        <p:nvSpPr>
          <p:cNvPr id="148" name="Text Box 8"/>
          <p:cNvSpPr txBox="1">
            <a:spLocks noChangeArrowheads="1"/>
          </p:cNvSpPr>
          <p:nvPr/>
        </p:nvSpPr>
        <p:spPr bwMode="auto">
          <a:xfrm>
            <a:off x="4687888" y="3429000"/>
            <a:ext cx="2819400" cy="484188"/>
          </a:xfrm>
          <a:prstGeom prst="rect">
            <a:avLst/>
          </a:prstGeom>
          <a:noFill/>
          <a:ln>
            <a:noFill/>
          </a:ln>
          <a:extLst/>
        </p:spPr>
        <p:txBody>
          <a:bodyPr wrap="none" lIns="83448" tIns="41724" rIns="83448" bIns="41724">
            <a:spAutoFit/>
          </a:bodyPr>
          <a:lstStyle/>
          <a:p>
            <a:pPr algn="ctr" defTabSz="835025" eaLnBrk="0" hangingPunct="0">
              <a:defRPr/>
            </a:pPr>
            <a:r>
              <a:rPr lang="en-US" altLang="zh-CN" sz="2600" dirty="0">
                <a:solidFill>
                  <a:srgbClr val="666666"/>
                </a:solidFill>
                <a:latin typeface="FrutigerNext LT Medium"/>
                <a:ea typeface="ＭＳ Ｐゴシック" pitchFamily="34" charset="-128"/>
              </a:rPr>
              <a:t>www.huawei.com</a:t>
            </a:r>
            <a:endParaRPr lang="en-US" altLang="zh-CN" sz="2600" dirty="0">
              <a:solidFill>
                <a:srgbClr val="990000"/>
              </a:solidFill>
              <a:latin typeface="FrutigerNext LT Medium"/>
              <a:ea typeface="ＭＳ Ｐゴシック" pitchFamily="34" charset="-128"/>
            </a:endParaRPr>
          </a:p>
        </p:txBody>
      </p:sp>
      <p:sp>
        <p:nvSpPr>
          <p:cNvPr id="149" name="TextBox 148"/>
          <p:cNvSpPr txBox="1"/>
          <p:nvPr/>
        </p:nvSpPr>
        <p:spPr>
          <a:xfrm>
            <a:off x="876300" y="4437063"/>
            <a:ext cx="10442575" cy="1016000"/>
          </a:xfrm>
          <a:prstGeom prst="rect">
            <a:avLst/>
          </a:prstGeom>
          <a:noFill/>
        </p:spPr>
        <p:txBody>
          <a:bodyPr>
            <a:spAutoFit/>
          </a:bodyPr>
          <a:lstStyle/>
          <a:p>
            <a:pPr algn="just">
              <a:defRPr/>
            </a:pPr>
            <a:r>
              <a:rPr lang="en-US" altLang="zh-CN" sz="1200" b="1" dirty="0">
                <a:solidFill>
                  <a:srgbClr val="000000"/>
                </a:solidFill>
                <a:latin typeface="FrutigerNext LT Regular" pitchFamily="34" charset="0"/>
                <a:ea typeface="宋体" charset="-122"/>
              </a:rPr>
              <a:t>Copyright©2011 Huawei Technologies Co., Ltd. All Rights Reserved.</a:t>
            </a:r>
            <a:endParaRPr lang="zh-CN" altLang="zh-CN" sz="1200" dirty="0">
              <a:solidFill>
                <a:srgbClr val="000000"/>
              </a:solidFill>
              <a:latin typeface="FrutigerNext LT Regular" pitchFamily="34" charset="0"/>
              <a:ea typeface="宋体" charset="-122"/>
            </a:endParaRPr>
          </a:p>
          <a:p>
            <a:pPr algn="just">
              <a:defRPr/>
            </a:pPr>
            <a:r>
              <a:rPr lang="en-US" altLang="zh-CN" sz="1200" dirty="0">
                <a:solidFill>
                  <a:srgbClr val="000000"/>
                </a:solidFill>
                <a:latin typeface="FrutigerNext LT Regular" pitchFamily="34" charset="0"/>
                <a:ea typeface="宋体" charset="-122"/>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200" dirty="0">
              <a:solidFill>
                <a:srgbClr val="000000"/>
              </a:solidFill>
              <a:latin typeface="FrutigerNext LT Regular"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3974" r:id="rId1"/>
  </p:sldLayoutIdLst>
  <p:transition advClick="0" advTm="8000"/>
  <p:txStyles>
    <p:titleStyle>
      <a:lvl1pPr algn="l" rtl="0" eaLnBrk="0" fontAlgn="base" hangingPunct="0">
        <a:spcBef>
          <a:spcPct val="0"/>
        </a:spcBef>
        <a:spcAft>
          <a:spcPct val="0"/>
        </a:spcAft>
        <a:defRPr sz="3200" b="1">
          <a:solidFill>
            <a:srgbClr val="990000"/>
          </a:solidFill>
          <a:latin typeface="+mj-lt"/>
          <a:ea typeface="+mj-ea"/>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32199"/>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6" r:id="rId3"/>
    <p:sldLayoutId id="2147485037" r:id="rId4"/>
    <p:sldLayoutId id="2147485038" r:id="rId5"/>
  </p:sldLayoutIdLst>
  <p:hf hdr="0" ftr="0" dt="0"/>
  <p:txStyles>
    <p:titleStyle>
      <a:lvl1pPr algn="l" defTabSz="1187679"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679" rtl="0" eaLnBrk="1" latinLnBrk="0" hangingPunct="1">
        <a:defRPr sz="2338" kern="1200">
          <a:solidFill>
            <a:schemeClr val="tx1"/>
          </a:solidFill>
          <a:latin typeface="+mn-lt"/>
          <a:ea typeface="+mn-ea"/>
          <a:cs typeface="+mn-cs"/>
        </a:defRPr>
      </a:lvl1pPr>
      <a:lvl2pPr marL="593841" algn="l" defTabSz="1187679" rtl="0" eaLnBrk="1" latinLnBrk="0" hangingPunct="1">
        <a:defRPr sz="2338" kern="1200">
          <a:solidFill>
            <a:schemeClr val="tx1"/>
          </a:solidFill>
          <a:latin typeface="+mn-lt"/>
          <a:ea typeface="+mn-ea"/>
          <a:cs typeface="+mn-cs"/>
        </a:defRPr>
      </a:lvl2pPr>
      <a:lvl3pPr marL="1187679" algn="l" defTabSz="1187679" rtl="0" eaLnBrk="1" latinLnBrk="0" hangingPunct="1">
        <a:defRPr sz="2338" kern="1200">
          <a:solidFill>
            <a:schemeClr val="tx1"/>
          </a:solidFill>
          <a:latin typeface="+mn-lt"/>
          <a:ea typeface="+mn-ea"/>
          <a:cs typeface="+mn-cs"/>
        </a:defRPr>
      </a:lvl3pPr>
      <a:lvl4pPr marL="1781521" algn="l" defTabSz="1187679" rtl="0" eaLnBrk="1" latinLnBrk="0" hangingPunct="1">
        <a:defRPr sz="2338" kern="1200">
          <a:solidFill>
            <a:schemeClr val="tx1"/>
          </a:solidFill>
          <a:latin typeface="+mn-lt"/>
          <a:ea typeface="+mn-ea"/>
          <a:cs typeface="+mn-cs"/>
        </a:defRPr>
      </a:lvl4pPr>
      <a:lvl5pPr marL="2375360" algn="l" defTabSz="1187679" rtl="0" eaLnBrk="1" latinLnBrk="0" hangingPunct="1">
        <a:defRPr sz="2338" kern="1200">
          <a:solidFill>
            <a:schemeClr val="tx1"/>
          </a:solidFill>
          <a:latin typeface="+mn-lt"/>
          <a:ea typeface="+mn-ea"/>
          <a:cs typeface="+mn-cs"/>
        </a:defRPr>
      </a:lvl5pPr>
      <a:lvl6pPr marL="2969200" algn="l" defTabSz="1187679" rtl="0" eaLnBrk="1" latinLnBrk="0" hangingPunct="1">
        <a:defRPr sz="2338" kern="1200">
          <a:solidFill>
            <a:schemeClr val="tx1"/>
          </a:solidFill>
          <a:latin typeface="+mn-lt"/>
          <a:ea typeface="+mn-ea"/>
          <a:cs typeface="+mn-cs"/>
        </a:defRPr>
      </a:lvl6pPr>
      <a:lvl7pPr marL="3563040" algn="l" defTabSz="1187679" rtl="0" eaLnBrk="1" latinLnBrk="0" hangingPunct="1">
        <a:defRPr sz="2338" kern="1200">
          <a:solidFill>
            <a:schemeClr val="tx1"/>
          </a:solidFill>
          <a:latin typeface="+mn-lt"/>
          <a:ea typeface="+mn-ea"/>
          <a:cs typeface="+mn-cs"/>
        </a:defRPr>
      </a:lvl7pPr>
      <a:lvl8pPr marL="4156881" algn="l" defTabSz="1187679" rtl="0" eaLnBrk="1" latinLnBrk="0" hangingPunct="1">
        <a:defRPr sz="2338" kern="1200">
          <a:solidFill>
            <a:schemeClr val="tx1"/>
          </a:solidFill>
          <a:latin typeface="+mn-lt"/>
          <a:ea typeface="+mn-ea"/>
          <a:cs typeface="+mn-cs"/>
        </a:defRPr>
      </a:lvl8pPr>
      <a:lvl9pPr marL="4750720" algn="l" defTabSz="1187679"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325" y="6356939"/>
            <a:ext cx="1463276" cy="230832"/>
          </a:xfrm>
          <a:prstGeom prst="rect">
            <a:avLst/>
          </a:prstGeom>
          <a:noFill/>
        </p:spPr>
        <p:txBody>
          <a:bodyPr wrap="square" rtlCol="0">
            <a:spAutoFit/>
          </a:bodyPr>
          <a:lstStyle/>
          <a:p>
            <a:r>
              <a:rPr lang="en-US" sz="900" b="0" baseline="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368323" y="6402807"/>
            <a:ext cx="629075" cy="138499"/>
          </a:xfrm>
          <a:prstGeom prst="rect">
            <a:avLst/>
          </a:prstGeom>
          <a:noFill/>
        </p:spPr>
        <p:txBody>
          <a:bodyPr wrap="square" lIns="0" tIns="0" rIns="0" bIns="0" rtlCol="0">
            <a:spAutoFit/>
          </a:bodyPr>
          <a:lstStyle/>
          <a:p>
            <a:pPr marL="0" marR="0" lvl="0" indent="0" algn="l" defTabSz="890760" rtl="0" eaLnBrk="1" fontAlgn="auto" latinLnBrk="0" hangingPunct="1">
              <a:lnSpc>
                <a:spcPct val="100000"/>
              </a:lnSpc>
              <a:spcBef>
                <a:spcPts val="0"/>
              </a:spcBef>
              <a:spcAft>
                <a:spcPts val="0"/>
              </a:spcAft>
              <a:buClrTx/>
              <a:buSzTx/>
              <a:buFontTx/>
              <a:buNone/>
              <a:tabLst/>
              <a:defRPr/>
            </a:pPr>
            <a:r>
              <a:rPr lang="en-US" altLang="zh-CN" sz="900" dirty="0">
                <a:solidFill>
                  <a:srgbClr val="1D1D1B"/>
                </a:solidFill>
                <a:latin typeface="Arial" panose="020B0604020202020204" pitchFamily="34" charset="0"/>
                <a:cs typeface="Arial" panose="020B0604020202020204" pitchFamily="34" charset="0"/>
              </a:rPr>
              <a:t>Page </a:t>
            </a:r>
            <a:fld id="{C3837181-38C6-AD4F-B8BA-B444770388BB}" type="slidenum">
              <a:rPr lang="en-US" sz="900" smtClean="0">
                <a:solidFill>
                  <a:srgbClr val="1D1D1B"/>
                </a:solidFill>
                <a:latin typeface="Arial" panose="020B0604020202020204" pitchFamily="34" charset="0"/>
                <a:cs typeface="Arial" panose="020B0604020202020204" pitchFamily="34" charset="0"/>
              </a:rPr>
              <a:pPr marL="0" marR="0" lvl="0" indent="0" algn="l" defTabSz="890760" rtl="0" eaLnBrk="1" fontAlgn="auto" latinLnBrk="0" hangingPunct="1">
                <a:lnSpc>
                  <a:spcPct val="100000"/>
                </a:lnSpc>
                <a:spcBef>
                  <a:spcPts val="0"/>
                </a:spcBef>
                <a:spcAft>
                  <a:spcPts val="0"/>
                </a:spcAft>
                <a:buClrTx/>
                <a:buSzTx/>
                <a:buFontTx/>
                <a:buNone/>
                <a:tabLst/>
                <a:defRPr/>
              </a:pPr>
              <a:t>‹#›</a:t>
            </a:fld>
            <a:r>
              <a:rPr lang="en-US" sz="900" dirty="0">
                <a:solidFill>
                  <a:srgbClr val="1D1D1B"/>
                </a:solidFill>
                <a:latin typeface="Arial" panose="020B0604020202020204" pitchFamily="34" charset="0"/>
                <a:cs typeface="Arial" panose="020B0604020202020204" pitchFamily="34" charset="0"/>
              </a:rPr>
              <a:t>/32</a:t>
            </a:r>
          </a:p>
        </p:txBody>
      </p:sp>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8871" y="2625390"/>
            <a:ext cx="1963067" cy="4233515"/>
            <a:chOff x="5343885" y="-48857"/>
            <a:chExt cx="3263586" cy="7037279"/>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87"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87"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87"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94848" y="6323416"/>
            <a:ext cx="1270635" cy="275024"/>
          </a:xfrm>
          <a:prstGeom prst="rect">
            <a:avLst/>
          </a:prstGeom>
        </p:spPr>
      </p:pic>
    </p:spTree>
    <p:extLst>
      <p:ext uri="{BB962C8B-B14F-4D97-AF65-F5344CB8AC3E}">
        <p14:creationId xmlns:p14="http://schemas.microsoft.com/office/powerpoint/2010/main" val="1709334457"/>
      </p:ext>
    </p:extLst>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51" r:id="rId4"/>
  </p:sldLayoutIdLst>
  <p:hf hdr="0" ftr="0" dt="0"/>
  <p:txStyles>
    <p:titleStyle>
      <a:lvl1pPr algn="l" defTabSz="1187679"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679" rtl="0" eaLnBrk="1" latinLnBrk="0" hangingPunct="1">
        <a:defRPr sz="2338" kern="1200">
          <a:solidFill>
            <a:schemeClr val="tx1"/>
          </a:solidFill>
          <a:latin typeface="+mn-lt"/>
          <a:ea typeface="+mn-ea"/>
          <a:cs typeface="+mn-cs"/>
        </a:defRPr>
      </a:lvl1pPr>
      <a:lvl2pPr marL="593841" algn="l" defTabSz="1187679" rtl="0" eaLnBrk="1" latinLnBrk="0" hangingPunct="1">
        <a:defRPr sz="2338" kern="1200">
          <a:solidFill>
            <a:schemeClr val="tx1"/>
          </a:solidFill>
          <a:latin typeface="+mn-lt"/>
          <a:ea typeface="+mn-ea"/>
          <a:cs typeface="+mn-cs"/>
        </a:defRPr>
      </a:lvl2pPr>
      <a:lvl3pPr marL="1187679" algn="l" defTabSz="1187679" rtl="0" eaLnBrk="1" latinLnBrk="0" hangingPunct="1">
        <a:defRPr sz="2338" kern="1200">
          <a:solidFill>
            <a:schemeClr val="tx1"/>
          </a:solidFill>
          <a:latin typeface="+mn-lt"/>
          <a:ea typeface="+mn-ea"/>
          <a:cs typeface="+mn-cs"/>
        </a:defRPr>
      </a:lvl3pPr>
      <a:lvl4pPr marL="1781521" algn="l" defTabSz="1187679" rtl="0" eaLnBrk="1" latinLnBrk="0" hangingPunct="1">
        <a:defRPr sz="2338" kern="1200">
          <a:solidFill>
            <a:schemeClr val="tx1"/>
          </a:solidFill>
          <a:latin typeface="+mn-lt"/>
          <a:ea typeface="+mn-ea"/>
          <a:cs typeface="+mn-cs"/>
        </a:defRPr>
      </a:lvl4pPr>
      <a:lvl5pPr marL="2375360" algn="l" defTabSz="1187679" rtl="0" eaLnBrk="1" latinLnBrk="0" hangingPunct="1">
        <a:defRPr sz="2338" kern="1200">
          <a:solidFill>
            <a:schemeClr val="tx1"/>
          </a:solidFill>
          <a:latin typeface="+mn-lt"/>
          <a:ea typeface="+mn-ea"/>
          <a:cs typeface="+mn-cs"/>
        </a:defRPr>
      </a:lvl5pPr>
      <a:lvl6pPr marL="2969200" algn="l" defTabSz="1187679" rtl="0" eaLnBrk="1" latinLnBrk="0" hangingPunct="1">
        <a:defRPr sz="2338" kern="1200">
          <a:solidFill>
            <a:schemeClr val="tx1"/>
          </a:solidFill>
          <a:latin typeface="+mn-lt"/>
          <a:ea typeface="+mn-ea"/>
          <a:cs typeface="+mn-cs"/>
        </a:defRPr>
      </a:lvl6pPr>
      <a:lvl7pPr marL="3563040" algn="l" defTabSz="1187679" rtl="0" eaLnBrk="1" latinLnBrk="0" hangingPunct="1">
        <a:defRPr sz="2338" kern="1200">
          <a:solidFill>
            <a:schemeClr val="tx1"/>
          </a:solidFill>
          <a:latin typeface="+mn-lt"/>
          <a:ea typeface="+mn-ea"/>
          <a:cs typeface="+mn-cs"/>
        </a:defRPr>
      </a:lvl7pPr>
      <a:lvl8pPr marL="4156881" algn="l" defTabSz="1187679" rtl="0" eaLnBrk="1" latinLnBrk="0" hangingPunct="1">
        <a:defRPr sz="2338" kern="1200">
          <a:solidFill>
            <a:schemeClr val="tx1"/>
          </a:solidFill>
          <a:latin typeface="+mn-lt"/>
          <a:ea typeface="+mn-ea"/>
          <a:cs typeface="+mn-cs"/>
        </a:defRPr>
      </a:lvl8pPr>
      <a:lvl9pPr marL="4750720" algn="l" defTabSz="1187679"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4387"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4387" fontAlgn="auto">
                  <a:spcBef>
                    <a:spcPts val="0"/>
                  </a:spcBef>
                  <a:spcAft>
                    <a:spcPts val="0"/>
                  </a:spcAft>
                </a:pPr>
                <a:r>
                  <a:rPr kumimoji="1" lang="zh-CN" altLang="en-US" sz="1000" dirty="0">
                    <a:solidFill>
                      <a:srgbClr val="1D1D1A"/>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4387" fontAlgn="auto">
                  <a:spcBef>
                    <a:spcPts val="0"/>
                  </a:spcBef>
                  <a:spcAft>
                    <a:spcPts val="0"/>
                  </a:spcAft>
                </a:pPr>
                <a:r>
                  <a:rPr kumimoji="1" lang="zh-CN" altLang="en-US" sz="1000" dirty="0">
                    <a:solidFill>
                      <a:srgbClr val="1D1D1A"/>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87"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4148153316"/>
      </p:ext>
    </p:extLst>
  </p:cSld>
  <p:clrMap bg1="lt1" tx1="dk1" bg2="lt2" tx2="dk2" accent1="accent1" accent2="accent2" accent3="accent3" accent4="accent4" accent5="accent5" accent6="accent6" hlink="hlink" folHlink="folHlink"/>
  <p:sldLayoutIdLst>
    <p:sldLayoutId id="2147484602" r:id="rId1"/>
  </p:sldLayoutIdLst>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hf hdr="0" ftr="0" dt="0"/>
  <p:txStyles>
    <p:titleStyle>
      <a:lvl1pPr algn="l" defTabSz="1187679" rtl="0" eaLnBrk="1" latinLnBrk="0" hangingPunct="1">
        <a:lnSpc>
          <a:spcPct val="90000"/>
        </a:lnSpc>
        <a:spcBef>
          <a:spcPct val="0"/>
        </a:spcBef>
        <a:buNone/>
        <a:defRPr sz="5715" kern="1200">
          <a:solidFill>
            <a:schemeClr val="tx1"/>
          </a:solidFill>
          <a:latin typeface="+mj-lt"/>
          <a:ea typeface="+mj-ea"/>
          <a:cs typeface="+mj-cs"/>
        </a:defRPr>
      </a:lvl1pPr>
    </p:titleStyle>
    <p:body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679" rtl="0" eaLnBrk="1" latinLnBrk="0" hangingPunct="1">
        <a:defRPr sz="2338" kern="1200">
          <a:solidFill>
            <a:schemeClr val="tx1"/>
          </a:solidFill>
          <a:latin typeface="+mn-lt"/>
          <a:ea typeface="+mn-ea"/>
          <a:cs typeface="+mn-cs"/>
        </a:defRPr>
      </a:lvl1pPr>
      <a:lvl2pPr marL="593841" algn="l" defTabSz="1187679" rtl="0" eaLnBrk="1" latinLnBrk="0" hangingPunct="1">
        <a:defRPr sz="2338" kern="1200">
          <a:solidFill>
            <a:schemeClr val="tx1"/>
          </a:solidFill>
          <a:latin typeface="+mn-lt"/>
          <a:ea typeface="+mn-ea"/>
          <a:cs typeface="+mn-cs"/>
        </a:defRPr>
      </a:lvl2pPr>
      <a:lvl3pPr marL="1187679" algn="l" defTabSz="1187679" rtl="0" eaLnBrk="1" latinLnBrk="0" hangingPunct="1">
        <a:defRPr sz="2338" kern="1200">
          <a:solidFill>
            <a:schemeClr val="tx1"/>
          </a:solidFill>
          <a:latin typeface="+mn-lt"/>
          <a:ea typeface="+mn-ea"/>
          <a:cs typeface="+mn-cs"/>
        </a:defRPr>
      </a:lvl3pPr>
      <a:lvl4pPr marL="1781521" algn="l" defTabSz="1187679" rtl="0" eaLnBrk="1" latinLnBrk="0" hangingPunct="1">
        <a:defRPr sz="2338" kern="1200">
          <a:solidFill>
            <a:schemeClr val="tx1"/>
          </a:solidFill>
          <a:latin typeface="+mn-lt"/>
          <a:ea typeface="+mn-ea"/>
          <a:cs typeface="+mn-cs"/>
        </a:defRPr>
      </a:lvl4pPr>
      <a:lvl5pPr marL="2375360" algn="l" defTabSz="1187679" rtl="0" eaLnBrk="1" latinLnBrk="0" hangingPunct="1">
        <a:defRPr sz="2338" kern="1200">
          <a:solidFill>
            <a:schemeClr val="tx1"/>
          </a:solidFill>
          <a:latin typeface="+mn-lt"/>
          <a:ea typeface="+mn-ea"/>
          <a:cs typeface="+mn-cs"/>
        </a:defRPr>
      </a:lvl5pPr>
      <a:lvl6pPr marL="2969200" algn="l" defTabSz="1187679" rtl="0" eaLnBrk="1" latinLnBrk="0" hangingPunct="1">
        <a:defRPr sz="2338" kern="1200">
          <a:solidFill>
            <a:schemeClr val="tx1"/>
          </a:solidFill>
          <a:latin typeface="+mn-lt"/>
          <a:ea typeface="+mn-ea"/>
          <a:cs typeface="+mn-cs"/>
        </a:defRPr>
      </a:lvl6pPr>
      <a:lvl7pPr marL="3563040" algn="l" defTabSz="1187679" rtl="0" eaLnBrk="1" latinLnBrk="0" hangingPunct="1">
        <a:defRPr sz="2338" kern="1200">
          <a:solidFill>
            <a:schemeClr val="tx1"/>
          </a:solidFill>
          <a:latin typeface="+mn-lt"/>
          <a:ea typeface="+mn-ea"/>
          <a:cs typeface="+mn-cs"/>
        </a:defRPr>
      </a:lvl7pPr>
      <a:lvl8pPr marL="4156881" algn="l" defTabSz="1187679" rtl="0" eaLnBrk="1" latinLnBrk="0" hangingPunct="1">
        <a:defRPr sz="2338" kern="1200">
          <a:solidFill>
            <a:schemeClr val="tx1"/>
          </a:solidFill>
          <a:latin typeface="+mn-lt"/>
          <a:ea typeface="+mn-ea"/>
          <a:cs typeface="+mn-cs"/>
        </a:defRPr>
      </a:lvl8pPr>
      <a:lvl9pPr marL="4750720" algn="l" defTabSz="1187679"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3256851937"/>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5054" r:id="rId5"/>
  </p:sldLayoutIdLst>
  <p:hf hdr="0" ftr="0" dt="0"/>
  <p:txStyles>
    <p:title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p:titleStyle>
    <p:bodyStyle>
      <a:lvl1pPr marL="296593" indent="-296593" algn="l" defTabSz="1186373" rtl="0" eaLnBrk="1" latinLnBrk="0" hangingPunct="1">
        <a:lnSpc>
          <a:spcPct val="90000"/>
        </a:lnSpc>
        <a:spcBef>
          <a:spcPts val="1296"/>
        </a:spcBef>
        <a:buFont typeface="Arial" panose="020B0604020202020204" pitchFamily="34" charset="0"/>
        <a:buChar char="•"/>
        <a:defRPr sz="3633" kern="1200">
          <a:solidFill>
            <a:schemeClr val="tx1"/>
          </a:solidFill>
          <a:latin typeface="+mn-lt"/>
          <a:ea typeface="+mn-ea"/>
          <a:cs typeface="+mn-cs"/>
        </a:defRPr>
      </a:lvl1pPr>
      <a:lvl2pPr marL="889781" indent="-296593" algn="l" defTabSz="1186373"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2967" indent="-296593" algn="l" defTabSz="1186373"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615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69341"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2528"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571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48902"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2089"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373" rtl="0" eaLnBrk="1" latinLnBrk="0" hangingPunct="1">
        <a:defRPr sz="2335" kern="1200">
          <a:solidFill>
            <a:schemeClr val="tx1"/>
          </a:solidFill>
          <a:latin typeface="+mn-lt"/>
          <a:ea typeface="+mn-ea"/>
          <a:cs typeface="+mn-cs"/>
        </a:defRPr>
      </a:lvl1pPr>
      <a:lvl2pPr marL="593188" algn="l" defTabSz="1186373" rtl="0" eaLnBrk="1" latinLnBrk="0" hangingPunct="1">
        <a:defRPr sz="2335" kern="1200">
          <a:solidFill>
            <a:schemeClr val="tx1"/>
          </a:solidFill>
          <a:latin typeface="+mn-lt"/>
          <a:ea typeface="+mn-ea"/>
          <a:cs typeface="+mn-cs"/>
        </a:defRPr>
      </a:lvl2pPr>
      <a:lvl3pPr marL="1186373" algn="l" defTabSz="1186373" rtl="0" eaLnBrk="1" latinLnBrk="0" hangingPunct="1">
        <a:defRPr sz="2335" kern="1200">
          <a:solidFill>
            <a:schemeClr val="tx1"/>
          </a:solidFill>
          <a:latin typeface="+mn-lt"/>
          <a:ea typeface="+mn-ea"/>
          <a:cs typeface="+mn-cs"/>
        </a:defRPr>
      </a:lvl3pPr>
      <a:lvl4pPr marL="1779562" algn="l" defTabSz="1186373" rtl="0" eaLnBrk="1" latinLnBrk="0" hangingPunct="1">
        <a:defRPr sz="2335" kern="1200">
          <a:solidFill>
            <a:schemeClr val="tx1"/>
          </a:solidFill>
          <a:latin typeface="+mn-lt"/>
          <a:ea typeface="+mn-ea"/>
          <a:cs typeface="+mn-cs"/>
        </a:defRPr>
      </a:lvl4pPr>
      <a:lvl5pPr marL="2372749" algn="l" defTabSz="1186373" rtl="0" eaLnBrk="1" latinLnBrk="0" hangingPunct="1">
        <a:defRPr sz="2335" kern="1200">
          <a:solidFill>
            <a:schemeClr val="tx1"/>
          </a:solidFill>
          <a:latin typeface="+mn-lt"/>
          <a:ea typeface="+mn-ea"/>
          <a:cs typeface="+mn-cs"/>
        </a:defRPr>
      </a:lvl5pPr>
      <a:lvl6pPr marL="2965935" algn="l" defTabSz="1186373" rtl="0" eaLnBrk="1" latinLnBrk="0" hangingPunct="1">
        <a:defRPr sz="2335" kern="1200">
          <a:solidFill>
            <a:schemeClr val="tx1"/>
          </a:solidFill>
          <a:latin typeface="+mn-lt"/>
          <a:ea typeface="+mn-ea"/>
          <a:cs typeface="+mn-cs"/>
        </a:defRPr>
      </a:lvl6pPr>
      <a:lvl7pPr marL="3559122" algn="l" defTabSz="1186373" rtl="0" eaLnBrk="1" latinLnBrk="0" hangingPunct="1">
        <a:defRPr sz="2335" kern="1200">
          <a:solidFill>
            <a:schemeClr val="tx1"/>
          </a:solidFill>
          <a:latin typeface="+mn-lt"/>
          <a:ea typeface="+mn-ea"/>
          <a:cs typeface="+mn-cs"/>
        </a:defRPr>
      </a:lvl7pPr>
      <a:lvl8pPr marL="4152310" algn="l" defTabSz="1186373" rtl="0" eaLnBrk="1" latinLnBrk="0" hangingPunct="1">
        <a:defRPr sz="2335" kern="1200">
          <a:solidFill>
            <a:schemeClr val="tx1"/>
          </a:solidFill>
          <a:latin typeface="+mn-lt"/>
          <a:ea typeface="+mn-ea"/>
          <a:cs typeface="+mn-cs"/>
        </a:defRPr>
      </a:lvl8pPr>
      <a:lvl9pPr marL="4745496" algn="l" defTabSz="1186373" rtl="0" eaLnBrk="1" latinLnBrk="0" hangingPunct="1">
        <a:defRPr sz="233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381"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381"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381"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4259493762"/>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Lst>
  <p:hf hdr="0" ftr="0" dt="0"/>
  <p:txStyles>
    <p:titleStyle>
      <a:lvl1pPr algn="l" defTabSz="1186373" rtl="0" eaLnBrk="1" latinLnBrk="0" hangingPunct="1">
        <a:lnSpc>
          <a:spcPct val="90000"/>
        </a:lnSpc>
        <a:spcBef>
          <a:spcPct val="0"/>
        </a:spcBef>
        <a:buNone/>
        <a:defRPr sz="5710" kern="1200">
          <a:solidFill>
            <a:schemeClr val="tx1"/>
          </a:solidFill>
          <a:latin typeface="+mj-lt"/>
          <a:ea typeface="+mj-ea"/>
          <a:cs typeface="+mj-cs"/>
        </a:defRPr>
      </a:lvl1pPr>
    </p:titleStyle>
    <p:bodyStyle>
      <a:lvl1pPr marL="296593" indent="-296593" algn="l" defTabSz="1186373" rtl="0" eaLnBrk="1" latinLnBrk="0" hangingPunct="1">
        <a:lnSpc>
          <a:spcPct val="90000"/>
        </a:lnSpc>
        <a:spcBef>
          <a:spcPts val="1296"/>
        </a:spcBef>
        <a:buFont typeface="Arial" panose="020B0604020202020204" pitchFamily="34" charset="0"/>
        <a:buChar char="•"/>
        <a:defRPr sz="3633" kern="1200">
          <a:solidFill>
            <a:schemeClr val="tx1"/>
          </a:solidFill>
          <a:latin typeface="+mn-lt"/>
          <a:ea typeface="+mn-ea"/>
          <a:cs typeface="+mn-cs"/>
        </a:defRPr>
      </a:lvl1pPr>
      <a:lvl2pPr marL="889781" indent="-296593" algn="l" defTabSz="1186373" rtl="0" eaLnBrk="1" latinLnBrk="0" hangingPunct="1">
        <a:lnSpc>
          <a:spcPct val="90000"/>
        </a:lnSpc>
        <a:spcBef>
          <a:spcPts val="650"/>
        </a:spcBef>
        <a:buFont typeface="Arial" panose="020B0604020202020204" pitchFamily="34" charset="0"/>
        <a:buChar char="•"/>
        <a:defRPr sz="3115" kern="1200">
          <a:solidFill>
            <a:schemeClr val="tx1"/>
          </a:solidFill>
          <a:latin typeface="+mn-lt"/>
          <a:ea typeface="+mn-ea"/>
          <a:cs typeface="+mn-cs"/>
        </a:defRPr>
      </a:lvl2pPr>
      <a:lvl3pPr marL="1482967" indent="-296593" algn="l" defTabSz="1186373" rtl="0" eaLnBrk="1" latinLnBrk="0" hangingPunct="1">
        <a:lnSpc>
          <a:spcPct val="90000"/>
        </a:lnSpc>
        <a:spcBef>
          <a:spcPts val="650"/>
        </a:spcBef>
        <a:buFont typeface="Arial" panose="020B0604020202020204" pitchFamily="34" charset="0"/>
        <a:buChar char="•"/>
        <a:defRPr sz="2595" kern="1200">
          <a:solidFill>
            <a:schemeClr val="tx1"/>
          </a:solidFill>
          <a:latin typeface="+mn-lt"/>
          <a:ea typeface="+mn-ea"/>
          <a:cs typeface="+mn-cs"/>
        </a:defRPr>
      </a:lvl3pPr>
      <a:lvl4pPr marL="207615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4pPr>
      <a:lvl5pPr marL="2669341"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5pPr>
      <a:lvl6pPr marL="3262528"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6pPr>
      <a:lvl7pPr marL="3855715"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7pPr>
      <a:lvl8pPr marL="4448902"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8pPr>
      <a:lvl9pPr marL="5042089" indent="-296593" algn="l" defTabSz="1186373" rtl="0" eaLnBrk="1" latinLnBrk="0" hangingPunct="1">
        <a:lnSpc>
          <a:spcPct val="90000"/>
        </a:lnSpc>
        <a:spcBef>
          <a:spcPts val="650"/>
        </a:spcBef>
        <a:buFont typeface="Arial" panose="020B0604020202020204" pitchFamily="34" charset="0"/>
        <a:buChar char="•"/>
        <a:defRPr sz="2335" kern="1200">
          <a:solidFill>
            <a:schemeClr val="tx1"/>
          </a:solidFill>
          <a:latin typeface="+mn-lt"/>
          <a:ea typeface="+mn-ea"/>
          <a:cs typeface="+mn-cs"/>
        </a:defRPr>
      </a:lvl9pPr>
    </p:bodyStyle>
    <p:otherStyle>
      <a:defPPr>
        <a:defRPr lang="en-US"/>
      </a:defPPr>
      <a:lvl1pPr marL="0" algn="l" defTabSz="1186373" rtl="0" eaLnBrk="1" latinLnBrk="0" hangingPunct="1">
        <a:defRPr sz="2335" kern="1200">
          <a:solidFill>
            <a:schemeClr val="tx1"/>
          </a:solidFill>
          <a:latin typeface="+mn-lt"/>
          <a:ea typeface="+mn-ea"/>
          <a:cs typeface="+mn-cs"/>
        </a:defRPr>
      </a:lvl1pPr>
      <a:lvl2pPr marL="593188" algn="l" defTabSz="1186373" rtl="0" eaLnBrk="1" latinLnBrk="0" hangingPunct="1">
        <a:defRPr sz="2335" kern="1200">
          <a:solidFill>
            <a:schemeClr val="tx1"/>
          </a:solidFill>
          <a:latin typeface="+mn-lt"/>
          <a:ea typeface="+mn-ea"/>
          <a:cs typeface="+mn-cs"/>
        </a:defRPr>
      </a:lvl2pPr>
      <a:lvl3pPr marL="1186373" algn="l" defTabSz="1186373" rtl="0" eaLnBrk="1" latinLnBrk="0" hangingPunct="1">
        <a:defRPr sz="2335" kern="1200">
          <a:solidFill>
            <a:schemeClr val="tx1"/>
          </a:solidFill>
          <a:latin typeface="+mn-lt"/>
          <a:ea typeface="+mn-ea"/>
          <a:cs typeface="+mn-cs"/>
        </a:defRPr>
      </a:lvl3pPr>
      <a:lvl4pPr marL="1779562" algn="l" defTabSz="1186373" rtl="0" eaLnBrk="1" latinLnBrk="0" hangingPunct="1">
        <a:defRPr sz="2335" kern="1200">
          <a:solidFill>
            <a:schemeClr val="tx1"/>
          </a:solidFill>
          <a:latin typeface="+mn-lt"/>
          <a:ea typeface="+mn-ea"/>
          <a:cs typeface="+mn-cs"/>
        </a:defRPr>
      </a:lvl4pPr>
      <a:lvl5pPr marL="2372749" algn="l" defTabSz="1186373" rtl="0" eaLnBrk="1" latinLnBrk="0" hangingPunct="1">
        <a:defRPr sz="2335" kern="1200">
          <a:solidFill>
            <a:schemeClr val="tx1"/>
          </a:solidFill>
          <a:latin typeface="+mn-lt"/>
          <a:ea typeface="+mn-ea"/>
          <a:cs typeface="+mn-cs"/>
        </a:defRPr>
      </a:lvl5pPr>
      <a:lvl6pPr marL="2965935" algn="l" defTabSz="1186373" rtl="0" eaLnBrk="1" latinLnBrk="0" hangingPunct="1">
        <a:defRPr sz="2335" kern="1200">
          <a:solidFill>
            <a:schemeClr val="tx1"/>
          </a:solidFill>
          <a:latin typeface="+mn-lt"/>
          <a:ea typeface="+mn-ea"/>
          <a:cs typeface="+mn-cs"/>
        </a:defRPr>
      </a:lvl6pPr>
      <a:lvl7pPr marL="3559122" algn="l" defTabSz="1186373" rtl="0" eaLnBrk="1" latinLnBrk="0" hangingPunct="1">
        <a:defRPr sz="2335" kern="1200">
          <a:solidFill>
            <a:schemeClr val="tx1"/>
          </a:solidFill>
          <a:latin typeface="+mn-lt"/>
          <a:ea typeface="+mn-ea"/>
          <a:cs typeface="+mn-cs"/>
        </a:defRPr>
      </a:lvl7pPr>
      <a:lvl8pPr marL="4152310" algn="l" defTabSz="1186373" rtl="0" eaLnBrk="1" latinLnBrk="0" hangingPunct="1">
        <a:defRPr sz="2335" kern="1200">
          <a:solidFill>
            <a:schemeClr val="tx1"/>
          </a:solidFill>
          <a:latin typeface="+mn-lt"/>
          <a:ea typeface="+mn-ea"/>
          <a:cs typeface="+mn-cs"/>
        </a:defRPr>
      </a:lvl8pPr>
      <a:lvl9pPr marL="4745496" algn="l" defTabSz="1186373" rtl="0" eaLnBrk="1" latinLnBrk="0" hangingPunct="1">
        <a:defRPr sz="233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1922271115"/>
      </p:ext>
    </p:extLst>
  </p:cSld>
  <p:clrMap bg1="lt1" tx1="dk1" bg2="lt2" tx2="dk2" accent1="accent1" accent2="accent2" accent3="accent3" accent4="accent4" accent5="accent5" accent6="accent6" hlink="hlink" folHlink="folHlink"/>
  <p:sldLayoutIdLst>
    <p:sldLayoutId id="2147484802"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1003112876"/>
      </p:ext>
    </p:extLst>
  </p:cSld>
  <p:clrMap bg1="lt1" tx1="dk1" bg2="lt2" tx2="dk2" accent1="accent1" accent2="accent2" accent3="accent3" accent4="accent4" accent5="accent5" accent6="accent6" hlink="hlink" folHlink="folHlink"/>
  <p:sldLayoutIdLst>
    <p:sldLayoutId id="2147484804"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4108896203"/>
      </p:ext>
    </p:extLst>
  </p:cSld>
  <p:clrMap bg1="lt1" tx1="dk1" bg2="lt2" tx2="dk2" accent1="accent1" accent2="accent2" accent3="accent3" accent4="accent4" accent5="accent5" accent6="accent6" hlink="hlink" folHlink="folHlink"/>
  <p:sldLayoutIdLst>
    <p:sldLayoutId id="2147484806"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5" name="组合 24"/>
          <p:cNvGrpSpPr/>
          <p:nvPr userDrawn="1"/>
        </p:nvGrpSpPr>
        <p:grpSpPr>
          <a:xfrm>
            <a:off x="12214687" y="2931937"/>
            <a:ext cx="1982658"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defTabSz="913746" fontAlgn="auto">
                  <a:spcBef>
                    <a:spcPts val="0"/>
                  </a:spcBef>
                  <a:spcAft>
                    <a:spcPts val="0"/>
                  </a:spcAft>
                </a:pP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80071"/>
              </a:xfrm>
              <a:prstGeom prst="rect">
                <a:avLst/>
              </a:prstGeom>
              <a:noFill/>
            </p:spPr>
            <p:txBody>
              <a:bodyPr wrap="none" lIns="0" tIns="0" rIns="0" bIns="0" rtlCol="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品牌色</a:t>
                </a:r>
              </a:p>
            </p:txBody>
          </p:sp>
        </p:grpSp>
        <p:grpSp>
          <p:nvGrpSpPr>
            <p:cNvPr id="27" name="组合 26"/>
            <p:cNvGrpSpPr/>
            <p:nvPr userDrawn="1"/>
          </p:nvGrpSpPr>
          <p:grpSpPr>
            <a:xfrm>
              <a:off x="12216278" y="3054642"/>
              <a:ext cx="1982912" cy="3811978"/>
              <a:chOff x="12216278" y="3054642"/>
              <a:chExt cx="1982912" cy="3811978"/>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54642"/>
                <a:ext cx="569387" cy="180071"/>
              </a:xfrm>
              <a:prstGeom prst="rect">
                <a:avLst/>
              </a:prstGeom>
              <a:noFill/>
            </p:spPr>
            <p:txBody>
              <a:bodyPr wrap="square" lIns="0" tIns="0" rIns="0" bIns="0" rtlCol="0" anchor="b" anchorCtr="0">
                <a:spAutoFit/>
              </a:bodyPr>
              <a:lstStyle/>
              <a:p>
                <a:pPr algn="ctr" defTabSz="913746" fontAlgn="auto">
                  <a:spcBef>
                    <a:spcPts val="0"/>
                  </a:spcBef>
                  <a:spcAft>
                    <a:spcPts val="0"/>
                  </a:spcAft>
                </a:pPr>
                <a:r>
                  <a:rPr kumimoji="1" lang="zh-CN" altLang="en-US" sz="1000" dirty="0">
                    <a:solidFill>
                      <a:srgbClr val="1D1D1A"/>
                    </a:solidFill>
                    <a:latin typeface="Microsoft YaHei" panose="020B0503020204020204" pitchFamily="34" charset="-122"/>
                    <a:ea typeface="微软雅黑"/>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746" fontAlgn="auto">
                  <a:spcBef>
                    <a:spcPts val="0"/>
                  </a:spcBef>
                  <a:spcAft>
                    <a:spcPts val="0"/>
                  </a:spcAft>
                </a:pP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spTree>
    <p:extLst>
      <p:ext uri="{BB962C8B-B14F-4D97-AF65-F5344CB8AC3E}">
        <p14:creationId xmlns:p14="http://schemas.microsoft.com/office/powerpoint/2010/main" val="650156085"/>
      </p:ext>
    </p:extLst>
  </p:cSld>
  <p:clrMap bg1="lt1" tx1="dk1" bg2="lt2" tx2="dk2" accent1="accent1" accent2="accent2" accent3="accent3" accent4="accent4" accent5="accent5" accent6="accent6" hlink="hlink" folHlink="folHlink"/>
  <p:sldLayoutIdLst>
    <p:sldLayoutId id="2147484808" r:id="rId1"/>
  </p:sldLayoutIdLst>
  <p:hf hdr="0" ftr="0" dt="0"/>
  <p:txStyles>
    <p:titleStyle>
      <a:lvl1pPr algn="l" defTabSz="1186848" rtl="0" eaLnBrk="1" latinLnBrk="0" hangingPunct="1">
        <a:lnSpc>
          <a:spcPct val="90000"/>
        </a:lnSpc>
        <a:spcBef>
          <a:spcPct val="0"/>
        </a:spcBef>
        <a:buNone/>
        <a:defRPr sz="5712" kern="1200">
          <a:solidFill>
            <a:schemeClr val="tx1"/>
          </a:solidFill>
          <a:latin typeface="+mj-lt"/>
          <a:ea typeface="+mj-ea"/>
          <a:cs typeface="+mj-cs"/>
        </a:defRPr>
      </a:lvl1pPr>
    </p:titleStyle>
    <p:bodyStyle>
      <a:lvl1pPr marL="296712" indent="-296712" algn="l" defTabSz="1186848" rtl="0" eaLnBrk="1" latinLnBrk="0" hangingPunct="1">
        <a:lnSpc>
          <a:spcPct val="90000"/>
        </a:lnSpc>
        <a:spcBef>
          <a:spcPts val="1297"/>
        </a:spcBef>
        <a:buFont typeface="Arial" panose="020B0604020202020204" pitchFamily="34" charset="0"/>
        <a:buChar char="•"/>
        <a:defRPr sz="3634" kern="1200">
          <a:solidFill>
            <a:schemeClr val="tx1"/>
          </a:solidFill>
          <a:latin typeface="+mn-lt"/>
          <a:ea typeface="+mn-ea"/>
          <a:cs typeface="+mn-cs"/>
        </a:defRPr>
      </a:lvl1pPr>
      <a:lvl2pPr marL="890137" indent="-296712" algn="l" defTabSz="1186848" rtl="0" eaLnBrk="1" latinLnBrk="0" hangingPunct="1">
        <a:lnSpc>
          <a:spcPct val="90000"/>
        </a:lnSpc>
        <a:spcBef>
          <a:spcPts val="650"/>
        </a:spcBef>
        <a:buFont typeface="Arial" panose="020B0604020202020204" pitchFamily="34" charset="0"/>
        <a:buChar char="•"/>
        <a:defRPr sz="3116" kern="1200">
          <a:solidFill>
            <a:schemeClr val="tx1"/>
          </a:solidFill>
          <a:latin typeface="+mn-lt"/>
          <a:ea typeface="+mn-ea"/>
          <a:cs typeface="+mn-cs"/>
        </a:defRPr>
      </a:lvl2pPr>
      <a:lvl3pPr marL="1483560" indent="-296712" algn="l" defTabSz="1186848" rtl="0" eaLnBrk="1" latinLnBrk="0" hangingPunct="1">
        <a:lnSpc>
          <a:spcPct val="90000"/>
        </a:lnSpc>
        <a:spcBef>
          <a:spcPts val="650"/>
        </a:spcBef>
        <a:buFont typeface="Arial" panose="020B0604020202020204" pitchFamily="34" charset="0"/>
        <a:buChar char="•"/>
        <a:defRPr sz="2596" kern="1200">
          <a:solidFill>
            <a:schemeClr val="tx1"/>
          </a:solidFill>
          <a:latin typeface="+mn-lt"/>
          <a:ea typeface="+mn-ea"/>
          <a:cs typeface="+mn-cs"/>
        </a:defRPr>
      </a:lvl3pPr>
      <a:lvl4pPr marL="2076986"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4pPr>
      <a:lvl5pPr marL="2670409"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5pPr>
      <a:lvl6pPr marL="3263834"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6pPr>
      <a:lvl7pPr marL="3857258"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7pPr>
      <a:lvl8pPr marL="4450682"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8pPr>
      <a:lvl9pPr marL="5044107" indent="-296712" algn="l" defTabSz="1186848" rtl="0" eaLnBrk="1" latinLnBrk="0" hangingPunct="1">
        <a:lnSpc>
          <a:spcPct val="90000"/>
        </a:lnSpc>
        <a:spcBef>
          <a:spcPts val="650"/>
        </a:spcBef>
        <a:buFont typeface="Arial" panose="020B0604020202020204" pitchFamily="34" charset="0"/>
        <a:buChar char="•"/>
        <a:defRPr sz="2336" kern="1200">
          <a:solidFill>
            <a:schemeClr val="tx1"/>
          </a:solidFill>
          <a:latin typeface="+mn-lt"/>
          <a:ea typeface="+mn-ea"/>
          <a:cs typeface="+mn-cs"/>
        </a:defRPr>
      </a:lvl9pPr>
    </p:bodyStyle>
    <p:otherStyle>
      <a:defPPr>
        <a:defRPr lang="en-US"/>
      </a:defPPr>
      <a:lvl1pPr marL="0" algn="l" defTabSz="1186848" rtl="0" eaLnBrk="1" latinLnBrk="0" hangingPunct="1">
        <a:defRPr sz="2336" kern="1200">
          <a:solidFill>
            <a:schemeClr val="tx1"/>
          </a:solidFill>
          <a:latin typeface="+mn-lt"/>
          <a:ea typeface="+mn-ea"/>
          <a:cs typeface="+mn-cs"/>
        </a:defRPr>
      </a:lvl1pPr>
      <a:lvl2pPr marL="593425" algn="l" defTabSz="1186848" rtl="0" eaLnBrk="1" latinLnBrk="0" hangingPunct="1">
        <a:defRPr sz="2336" kern="1200">
          <a:solidFill>
            <a:schemeClr val="tx1"/>
          </a:solidFill>
          <a:latin typeface="+mn-lt"/>
          <a:ea typeface="+mn-ea"/>
          <a:cs typeface="+mn-cs"/>
        </a:defRPr>
      </a:lvl2pPr>
      <a:lvl3pPr marL="1186848" algn="l" defTabSz="1186848" rtl="0" eaLnBrk="1" latinLnBrk="0" hangingPunct="1">
        <a:defRPr sz="2336" kern="1200">
          <a:solidFill>
            <a:schemeClr val="tx1"/>
          </a:solidFill>
          <a:latin typeface="+mn-lt"/>
          <a:ea typeface="+mn-ea"/>
          <a:cs typeface="+mn-cs"/>
        </a:defRPr>
      </a:lvl3pPr>
      <a:lvl4pPr marL="1780274" algn="l" defTabSz="1186848" rtl="0" eaLnBrk="1" latinLnBrk="0" hangingPunct="1">
        <a:defRPr sz="2336" kern="1200">
          <a:solidFill>
            <a:schemeClr val="tx1"/>
          </a:solidFill>
          <a:latin typeface="+mn-lt"/>
          <a:ea typeface="+mn-ea"/>
          <a:cs typeface="+mn-cs"/>
        </a:defRPr>
      </a:lvl4pPr>
      <a:lvl5pPr marL="2373698" algn="l" defTabSz="1186848" rtl="0" eaLnBrk="1" latinLnBrk="0" hangingPunct="1">
        <a:defRPr sz="2336" kern="1200">
          <a:solidFill>
            <a:schemeClr val="tx1"/>
          </a:solidFill>
          <a:latin typeface="+mn-lt"/>
          <a:ea typeface="+mn-ea"/>
          <a:cs typeface="+mn-cs"/>
        </a:defRPr>
      </a:lvl5pPr>
      <a:lvl6pPr marL="2967122" algn="l" defTabSz="1186848" rtl="0" eaLnBrk="1" latinLnBrk="0" hangingPunct="1">
        <a:defRPr sz="2336" kern="1200">
          <a:solidFill>
            <a:schemeClr val="tx1"/>
          </a:solidFill>
          <a:latin typeface="+mn-lt"/>
          <a:ea typeface="+mn-ea"/>
          <a:cs typeface="+mn-cs"/>
        </a:defRPr>
      </a:lvl6pPr>
      <a:lvl7pPr marL="3560546" algn="l" defTabSz="1186848" rtl="0" eaLnBrk="1" latinLnBrk="0" hangingPunct="1">
        <a:defRPr sz="2336" kern="1200">
          <a:solidFill>
            <a:schemeClr val="tx1"/>
          </a:solidFill>
          <a:latin typeface="+mn-lt"/>
          <a:ea typeface="+mn-ea"/>
          <a:cs typeface="+mn-cs"/>
        </a:defRPr>
      </a:lvl7pPr>
      <a:lvl8pPr marL="4153972" algn="l" defTabSz="1186848" rtl="0" eaLnBrk="1" latinLnBrk="0" hangingPunct="1">
        <a:defRPr sz="2336" kern="1200">
          <a:solidFill>
            <a:schemeClr val="tx1"/>
          </a:solidFill>
          <a:latin typeface="+mn-lt"/>
          <a:ea typeface="+mn-ea"/>
          <a:cs typeface="+mn-cs"/>
        </a:defRPr>
      </a:lvl8pPr>
      <a:lvl9pPr marL="4747395" algn="l" defTabSz="1186848" rtl="0" eaLnBrk="1" latinLnBrk="0" hangingPunct="1">
        <a:defRPr sz="23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0.xml"/><Relationship Id="rId1" Type="http://schemas.openxmlformats.org/officeDocument/2006/relationships/tags" Target="../tags/tag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8.gif"/><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98879" y="907093"/>
            <a:ext cx="7551701" cy="754067"/>
          </a:xfrm>
        </p:spPr>
        <p:txBody>
          <a:bodyPr>
            <a:normAutofit/>
          </a:bodyPr>
          <a:lstStyle/>
          <a:p>
            <a:r>
              <a:rPr lang="en-US" altLang="zh-CN" sz="4000" b="1" dirty="0" err="1"/>
              <a:t>MindSpore</a:t>
            </a:r>
            <a:r>
              <a:rPr lang="en-US" altLang="zh-CN" sz="4000" b="1" dirty="0"/>
              <a:t> Flow SIG</a:t>
            </a:r>
            <a:r>
              <a:rPr lang="zh-CN" altLang="en-US" sz="4000" b="1" dirty="0"/>
              <a:t>月度例会</a:t>
            </a:r>
          </a:p>
        </p:txBody>
      </p:sp>
      <p:sp>
        <p:nvSpPr>
          <p:cNvPr id="6" name="Text Placeholder 7">
            <a:extLst>
              <a:ext uri="{FF2B5EF4-FFF2-40B4-BE49-F238E27FC236}">
                <a16:creationId xmlns:a16="http://schemas.microsoft.com/office/drawing/2014/main" id="{7F3DB8AC-5DE9-5548-8697-C9055F7FFCCB}"/>
              </a:ext>
            </a:extLst>
          </p:cNvPr>
          <p:cNvSpPr>
            <a:spLocks noGrp="1"/>
          </p:cNvSpPr>
          <p:nvPr>
            <p:ph type="body" sz="quarter" idx="10"/>
          </p:nvPr>
        </p:nvSpPr>
        <p:spPr>
          <a:xfrm>
            <a:off x="533119" y="2147492"/>
            <a:ext cx="7254521" cy="1837768"/>
          </a:xfrm>
          <a:solidFill>
            <a:schemeClr val="bg2">
              <a:alpha val="60000"/>
            </a:schemeClr>
          </a:solidFill>
        </p:spPr>
        <p:txBody>
          <a:bodyPr lIns="180000" tIns="180000" rIns="180000" bIns="0"/>
          <a:lstStyle/>
          <a:p>
            <a:pPr marL="0" indent="0">
              <a:buNone/>
            </a:pPr>
            <a:r>
              <a:rPr lang="zh-CN" altLang="en-US" sz="1600" dirty="0"/>
              <a:t>议程信息</a:t>
            </a:r>
            <a:endParaRPr lang="en-US" altLang="zh-CN" sz="1600" dirty="0"/>
          </a:p>
          <a:p>
            <a:r>
              <a:rPr lang="en-US" altLang="zh-CN" sz="1600" dirty="0"/>
              <a:t>19:00 - 19:30 </a:t>
            </a:r>
            <a:r>
              <a:rPr lang="en-US" altLang="zh-CN" sz="1600" dirty="0" err="1"/>
              <a:t>MindFlow</a:t>
            </a:r>
            <a:r>
              <a:rPr lang="zh-CN" altLang="en-US" sz="1600" dirty="0"/>
              <a:t>介绍</a:t>
            </a:r>
            <a:r>
              <a:rPr lang="en-US" altLang="zh-CN" sz="1600" dirty="0"/>
              <a:t>			Yi_Zhang95</a:t>
            </a:r>
          </a:p>
          <a:p>
            <a:r>
              <a:rPr lang="en-US" altLang="zh-CN" sz="1600" dirty="0"/>
              <a:t>19:30 – 20:00 </a:t>
            </a:r>
            <a:r>
              <a:rPr lang="zh-CN" altLang="en-US" sz="1600" dirty="0"/>
              <a:t>基于神经网络稀疏表示的玻尔兹曼方程求解</a:t>
            </a:r>
            <a:r>
              <a:rPr lang="en-US" altLang="zh-CN" sz="1600" dirty="0"/>
              <a:t>	</a:t>
            </a:r>
            <a:r>
              <a:rPr lang="zh-CN" altLang="en-US" sz="1600" dirty="0"/>
              <a:t>李正一</a:t>
            </a:r>
            <a:endParaRPr lang="en-US" altLang="zh-CN" sz="1600" dirty="0"/>
          </a:p>
          <a:p>
            <a:r>
              <a:rPr lang="en-US" altLang="zh-CN" sz="1600" dirty="0"/>
              <a:t>20:00-20:30 </a:t>
            </a:r>
            <a:r>
              <a:rPr lang="zh-CN" altLang="en-US" sz="1600" dirty="0"/>
              <a:t>基于</a:t>
            </a:r>
            <a:r>
              <a:rPr lang="en-US" altLang="zh-CN" sz="1600" dirty="0" err="1"/>
              <a:t>MindFlow</a:t>
            </a:r>
            <a:r>
              <a:rPr lang="zh-CN" altLang="en-US" sz="1600" dirty="0"/>
              <a:t>的</a:t>
            </a:r>
            <a:r>
              <a:rPr lang="en-US" altLang="zh-CN" sz="1600" dirty="0"/>
              <a:t>PINNs</a:t>
            </a:r>
            <a:r>
              <a:rPr lang="zh-CN" altLang="en-US" sz="1600" dirty="0"/>
              <a:t>正反问题求解</a:t>
            </a:r>
            <a:r>
              <a:rPr lang="en-US" altLang="zh-CN" sz="1600" dirty="0"/>
              <a:t>		</a:t>
            </a:r>
            <a:r>
              <a:rPr lang="zh-CN" altLang="en-US" sz="1600" dirty="0"/>
              <a:t>雷译翔</a:t>
            </a:r>
            <a:endParaRPr lang="en-US" sz="1600" dirty="0"/>
          </a:p>
        </p:txBody>
      </p:sp>
    </p:spTree>
    <p:extLst>
      <p:ext uri="{BB962C8B-B14F-4D97-AF65-F5344CB8AC3E}">
        <p14:creationId xmlns:p14="http://schemas.microsoft.com/office/powerpoint/2010/main" val="363295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82035"/>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数据驱动</a:t>
            </a:r>
            <a:r>
              <a:rPr lang="en-US" altLang="zh-CN" sz="2400" b="1" dirty="0">
                <a:latin typeface="微软雅黑" panose="020B0503020204020204" pitchFamily="34" charset="-122"/>
                <a:ea typeface="微软雅黑" panose="020B0503020204020204" pitchFamily="34" charset="-122"/>
              </a:rPr>
              <a:t>AI</a:t>
            </a:r>
            <a:r>
              <a:rPr lang="zh-CN" altLang="en-US" sz="2400" b="1" dirty="0">
                <a:latin typeface="微软雅黑" panose="020B0503020204020204" pitchFamily="34" charset="-122"/>
                <a:ea typeface="微软雅黑" panose="020B0503020204020204" pitchFamily="34" charset="-122"/>
              </a:rPr>
              <a:t>流体仿真</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14" name="圆角矩形 13"/>
          <p:cNvSpPr/>
          <p:nvPr/>
        </p:nvSpPr>
        <p:spPr bwMode="auto">
          <a:xfrm>
            <a:off x="1017215" y="5956322"/>
            <a:ext cx="10695223" cy="495193"/>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en-US" altLang="zh-CN" sz="1600" b="1" dirty="0" err="1">
                <a:solidFill>
                  <a:schemeClr val="tx2"/>
                </a:solidFill>
                <a:latin typeface="微软雅黑" panose="020B0503020204020204" pitchFamily="34" charset="-122"/>
                <a:ea typeface="微软雅黑" panose="020B0503020204020204" pitchFamily="34" charset="-122"/>
              </a:rPr>
              <a:t>MindFlow</a:t>
            </a:r>
            <a:r>
              <a:rPr lang="zh-CN" altLang="zh-CN" sz="1600" b="1" dirty="0">
                <a:solidFill>
                  <a:schemeClr val="tx2"/>
                </a:solidFill>
                <a:latin typeface="微软雅黑" panose="020B0503020204020204" pitchFamily="34" charset="-122"/>
                <a:ea typeface="微软雅黑" panose="020B0503020204020204" pitchFamily="34" charset="-122"/>
              </a:rPr>
              <a:t>已具备</a:t>
            </a:r>
            <a:r>
              <a:rPr lang="en-US" altLang="zh-CN" sz="1600" b="1" dirty="0" err="1">
                <a:solidFill>
                  <a:schemeClr val="tx2"/>
                </a:solidFill>
                <a:latin typeface="微软雅黑" panose="020B0503020204020204" pitchFamily="34" charset="-122"/>
                <a:ea typeface="微软雅黑" panose="020B0503020204020204" pitchFamily="34" charset="-122"/>
              </a:rPr>
              <a:t>ViT</a:t>
            </a:r>
            <a:r>
              <a:rPr lang="zh-CN" altLang="zh-CN" sz="1600" b="1" dirty="0">
                <a:solidFill>
                  <a:schemeClr val="tx2"/>
                </a:solidFill>
                <a:latin typeface="微软雅黑" panose="020B0503020204020204" pitchFamily="34" charset="-122"/>
                <a:ea typeface="微软雅黑" panose="020B0503020204020204" pitchFamily="34" charset="-122"/>
              </a:rPr>
              <a:t>、</a:t>
            </a:r>
            <a:r>
              <a:rPr lang="en-US" altLang="zh-CN" sz="1600" b="1" dirty="0">
                <a:solidFill>
                  <a:schemeClr val="tx2"/>
                </a:solidFill>
                <a:latin typeface="微软雅黑" panose="020B0503020204020204" pitchFamily="34" charset="-122"/>
                <a:ea typeface="微软雅黑" panose="020B0503020204020204" pitchFamily="34" charset="-122"/>
              </a:rPr>
              <a:t>FNO</a:t>
            </a:r>
            <a:r>
              <a:rPr lang="zh-CN" altLang="zh-CN" sz="1600" b="1" dirty="0">
                <a:solidFill>
                  <a:schemeClr val="tx2"/>
                </a:solidFill>
                <a:latin typeface="微软雅黑" panose="020B0503020204020204" pitchFamily="34" charset="-122"/>
                <a:ea typeface="微软雅黑" panose="020B0503020204020204" pitchFamily="34" charset="-122"/>
              </a:rPr>
              <a:t>等</a:t>
            </a:r>
            <a:r>
              <a:rPr lang="zh-CN" altLang="en-US" sz="1600" b="1" dirty="0">
                <a:solidFill>
                  <a:schemeClr val="tx2"/>
                </a:solidFill>
                <a:latin typeface="微软雅黑" panose="020B0503020204020204" pitchFamily="34" charset="-122"/>
                <a:ea typeface="微软雅黑" panose="020B0503020204020204" pitchFamily="34" charset="-122"/>
              </a:rPr>
              <a:t>模型和应用案例</a:t>
            </a:r>
            <a:r>
              <a:rPr lang="zh-CN" altLang="zh-CN" sz="1600" b="1" dirty="0">
                <a:solidFill>
                  <a:schemeClr val="tx2"/>
                </a:solidFill>
                <a:latin typeface="微软雅黑" panose="020B0503020204020204" pitchFamily="34" charset="-122"/>
                <a:ea typeface="微软雅黑" panose="020B0503020204020204" pitchFamily="34" charset="-122"/>
              </a:rPr>
              <a:t>，能够求解经典流动问题</a:t>
            </a:r>
            <a:endParaRPr lang="en-US" altLang="zh-CN" sz="1600" b="1" kern="0" dirty="0">
              <a:solidFill>
                <a:schemeClr val="tx2"/>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5C2764EE-79D2-48FE-92EE-3C19364A14D5}"/>
              </a:ext>
            </a:extLst>
          </p:cNvPr>
          <p:cNvSpPr txBox="1"/>
          <p:nvPr/>
        </p:nvSpPr>
        <p:spPr>
          <a:xfrm>
            <a:off x="233014" y="768458"/>
            <a:ext cx="5008333" cy="474297"/>
          </a:xfrm>
          <a:prstGeom prst="rect">
            <a:avLst/>
          </a:prstGeom>
          <a:noFill/>
        </p:spPr>
        <p:txBody>
          <a:bodyPr wrap="square" rtlCol="0">
            <a:spAutoFit/>
          </a:bodyPr>
          <a:lstStyle/>
          <a:p>
            <a:pPr marL="285692" indent="-285692" defTabSz="914387" fontAlgn="auto">
              <a:lnSpc>
                <a:spcPts val="3440"/>
              </a:lnSpc>
              <a:spcBef>
                <a:spcPts val="0"/>
              </a:spcBef>
              <a:spcAft>
                <a:spcPts val="0"/>
              </a:spcAft>
              <a:buFont typeface="Wingdings" panose="05000000000000000000" pitchFamily="2" charset="2"/>
              <a:buChar char="p"/>
            </a:pPr>
            <a:r>
              <a:rPr lang="zh-CN" altLang="en-US" b="1" dirty="0">
                <a:solidFill>
                  <a:srgbClr val="1D1D1A"/>
                </a:solidFill>
                <a:latin typeface="微软雅黑" panose="020B0503020204020204" pitchFamily="34" charset="-122"/>
                <a:ea typeface="微软雅黑" panose="020B0503020204020204" pitchFamily="34" charset="-122"/>
              </a:rPr>
              <a:t>算子学习</a:t>
            </a:r>
          </a:p>
        </p:txBody>
      </p:sp>
      <p:pic>
        <p:nvPicPr>
          <p:cNvPr id="2050" name="Picture 2" descr="https://gitee.com/mindspore/mindscience/raw/master/MindFlow/applications/data_driven/navier_stokes_kno/images/result.gif">
            <a:extLst>
              <a:ext uri="{FF2B5EF4-FFF2-40B4-BE49-F238E27FC236}">
                <a16:creationId xmlns:a16="http://schemas.microsoft.com/office/drawing/2014/main" id="{5313870C-0143-4D94-ADDC-D6CC4E08BA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3291" y="1472209"/>
            <a:ext cx="5597334" cy="240713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38331608-1D25-4A6A-99F0-494A61E245E7}"/>
              </a:ext>
            </a:extLst>
          </p:cNvPr>
          <p:cNvPicPr>
            <a:picLocks noChangeAspect="1"/>
          </p:cNvPicPr>
          <p:nvPr/>
        </p:nvPicPr>
        <p:blipFill>
          <a:blip r:embed="rId4"/>
          <a:stretch>
            <a:fillRect/>
          </a:stretch>
        </p:blipFill>
        <p:spPr>
          <a:xfrm>
            <a:off x="6908410" y="3311461"/>
            <a:ext cx="4510169" cy="2130673"/>
          </a:xfrm>
          <a:prstGeom prst="rect">
            <a:avLst/>
          </a:prstGeom>
        </p:spPr>
      </p:pic>
      <p:grpSp>
        <p:nvGrpSpPr>
          <p:cNvPr id="6" name="组合 5">
            <a:extLst>
              <a:ext uri="{FF2B5EF4-FFF2-40B4-BE49-F238E27FC236}">
                <a16:creationId xmlns:a16="http://schemas.microsoft.com/office/drawing/2014/main" id="{9ECB2D41-BC58-453F-AD62-D27834A9270B}"/>
              </a:ext>
            </a:extLst>
          </p:cNvPr>
          <p:cNvGrpSpPr/>
          <p:nvPr/>
        </p:nvGrpSpPr>
        <p:grpSpPr>
          <a:xfrm>
            <a:off x="6364827" y="841903"/>
            <a:ext cx="5597334" cy="2032290"/>
            <a:chOff x="221958" y="2770964"/>
            <a:chExt cx="5597334" cy="2032290"/>
          </a:xfrm>
        </p:grpSpPr>
        <p:pic>
          <p:nvPicPr>
            <p:cNvPr id="1026" name="Picture 2" descr="Fourier Neural Operator模型构架">
              <a:extLst>
                <a:ext uri="{FF2B5EF4-FFF2-40B4-BE49-F238E27FC236}">
                  <a16:creationId xmlns:a16="http://schemas.microsoft.com/office/drawing/2014/main" id="{8CC9F908-CBBD-482E-A348-6864EC3FD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58" y="2770964"/>
              <a:ext cx="5597334" cy="1260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urier Layer网络结构">
              <a:extLst>
                <a:ext uri="{FF2B5EF4-FFF2-40B4-BE49-F238E27FC236}">
                  <a16:creationId xmlns:a16="http://schemas.microsoft.com/office/drawing/2014/main" id="{AAC6BD19-92E8-4054-A9E3-B6B0544635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162" y="4106859"/>
              <a:ext cx="2650861" cy="69639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
              <a:extLst>
                <a:ext uri="{FF2B5EF4-FFF2-40B4-BE49-F238E27FC236}">
                  <a16:creationId xmlns:a16="http://schemas.microsoft.com/office/drawing/2014/main" id="{88B46C04-B1C7-4A53-8040-25B0CA96AAC3}"/>
                </a:ext>
              </a:extLst>
            </p:cNvPr>
            <p:cNvSpPr/>
            <p:nvPr/>
          </p:nvSpPr>
          <p:spPr>
            <a:xfrm>
              <a:off x="915162" y="3893934"/>
              <a:ext cx="2650861" cy="909320"/>
            </a:xfrm>
            <a:prstGeom prst="roundRect">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7540A09A-F6E0-4FCF-A85C-995C031B3123}"/>
                </a:ext>
              </a:extLst>
            </p:cNvPr>
            <p:cNvSpPr txBox="1"/>
            <p:nvPr/>
          </p:nvSpPr>
          <p:spPr>
            <a:xfrm>
              <a:off x="915162" y="3896967"/>
              <a:ext cx="2650861" cy="246221"/>
            </a:xfrm>
            <a:prstGeom prst="rect">
              <a:avLst/>
            </a:prstGeom>
            <a:noFill/>
          </p:spPr>
          <p:txBody>
            <a:bodyPr wrap="square" rtlCol="0">
              <a:spAutoFit/>
            </a:bodyPr>
            <a:lstStyle/>
            <a:p>
              <a:pPr algn="ctr"/>
              <a:r>
                <a:rPr lang="en-US" altLang="zh-CN" sz="1000" b="1" dirty="0">
                  <a:latin typeface="Microsoft YaHei" panose="020B0503020204020204" pitchFamily="34" charset="-122"/>
                  <a:ea typeface="Microsoft YaHei" panose="020B0503020204020204" pitchFamily="34" charset="-122"/>
                </a:rPr>
                <a:t>FNO Block</a:t>
              </a:r>
              <a:endParaRPr lang="zh-CN" altLang="en-US" sz="1000" b="1" dirty="0">
                <a:latin typeface="Microsoft YaHei" panose="020B0503020204020204" pitchFamily="34" charset="-122"/>
                <a:ea typeface="Microsoft YaHei" panose="020B0503020204020204" pitchFamily="34" charset="-122"/>
              </a:endParaRPr>
            </a:p>
          </p:txBody>
        </p:sp>
        <p:sp>
          <p:nvSpPr>
            <p:cNvPr id="4" name="箭头: 下 3">
              <a:extLst>
                <a:ext uri="{FF2B5EF4-FFF2-40B4-BE49-F238E27FC236}">
                  <a16:creationId xmlns:a16="http://schemas.microsoft.com/office/drawing/2014/main" id="{0582D536-ECD8-4824-9026-F9EB2EDE213C}"/>
                </a:ext>
              </a:extLst>
            </p:cNvPr>
            <p:cNvSpPr/>
            <p:nvPr/>
          </p:nvSpPr>
          <p:spPr>
            <a:xfrm>
              <a:off x="2021840" y="3812295"/>
              <a:ext cx="510540" cy="71234"/>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08356241-C86F-49FF-802B-947E23A09768}"/>
              </a:ext>
            </a:extLst>
          </p:cNvPr>
          <p:cNvSpPr txBox="1"/>
          <p:nvPr/>
        </p:nvSpPr>
        <p:spPr>
          <a:xfrm>
            <a:off x="6364827" y="2908161"/>
            <a:ext cx="5597334" cy="338554"/>
          </a:xfrm>
          <a:prstGeom prst="rect">
            <a:avLst/>
          </a:prstGeom>
          <a:noFill/>
        </p:spPr>
        <p:txBody>
          <a:bodyPr wrap="square" rtlCol="0">
            <a:spAutoFit/>
          </a:bodyPr>
          <a:lstStyle/>
          <a:p>
            <a:pPr algn="ctr"/>
            <a:r>
              <a:rPr lang="en-US" altLang="zh-CN" sz="1600" dirty="0">
                <a:latin typeface="Microsoft YaHei" panose="020B0503020204020204" pitchFamily="34" charset="-122"/>
                <a:ea typeface="Microsoft YaHei" panose="020B0503020204020204" pitchFamily="34" charset="-122"/>
              </a:rPr>
              <a:t>FNO</a:t>
            </a:r>
            <a:r>
              <a:rPr lang="zh-CN" altLang="en-US" sz="1600" dirty="0">
                <a:latin typeface="Microsoft YaHei" panose="020B0503020204020204" pitchFamily="34" charset="-122"/>
                <a:ea typeface="Microsoft YaHei" panose="020B0503020204020204" pitchFamily="34" charset="-122"/>
              </a:rPr>
              <a:t>：傅里叶神经算子</a:t>
            </a:r>
          </a:p>
        </p:txBody>
      </p:sp>
      <p:sp>
        <p:nvSpPr>
          <p:cNvPr id="26" name="文本框 25">
            <a:extLst>
              <a:ext uri="{FF2B5EF4-FFF2-40B4-BE49-F238E27FC236}">
                <a16:creationId xmlns:a16="http://schemas.microsoft.com/office/drawing/2014/main" id="{B01B6FCB-687D-40EA-9666-79844166A874}"/>
              </a:ext>
            </a:extLst>
          </p:cNvPr>
          <p:cNvSpPr txBox="1"/>
          <p:nvPr/>
        </p:nvSpPr>
        <p:spPr>
          <a:xfrm>
            <a:off x="6908410" y="5476101"/>
            <a:ext cx="4510169" cy="338554"/>
          </a:xfrm>
          <a:prstGeom prst="rect">
            <a:avLst/>
          </a:prstGeom>
          <a:noFill/>
        </p:spPr>
        <p:txBody>
          <a:bodyPr wrap="square" rtlCol="0">
            <a:spAutoFit/>
          </a:bodyPr>
          <a:lstStyle/>
          <a:p>
            <a:pPr algn="ctr"/>
            <a:r>
              <a:rPr lang="en-US" altLang="zh-CN" sz="1600" dirty="0">
                <a:latin typeface="Microsoft YaHei" panose="020B0503020204020204" pitchFamily="34" charset="-122"/>
                <a:ea typeface="Microsoft YaHei" panose="020B0503020204020204" pitchFamily="34" charset="-122"/>
              </a:rPr>
              <a:t>KNO</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Koopman</a:t>
            </a:r>
            <a:r>
              <a:rPr lang="zh-CN" altLang="en-US" sz="1600" dirty="0">
                <a:latin typeface="Microsoft YaHei" panose="020B0503020204020204" pitchFamily="34" charset="-122"/>
                <a:ea typeface="Microsoft YaHei" panose="020B0503020204020204" pitchFamily="34" charset="-122"/>
              </a:rPr>
              <a:t>神经算子</a:t>
            </a:r>
          </a:p>
        </p:txBody>
      </p:sp>
      <p:graphicFrame>
        <p:nvGraphicFramePr>
          <p:cNvPr id="10" name="表格 9">
            <a:extLst>
              <a:ext uri="{FF2B5EF4-FFF2-40B4-BE49-F238E27FC236}">
                <a16:creationId xmlns:a16="http://schemas.microsoft.com/office/drawing/2014/main" id="{F3620CF1-44C5-40AC-8392-A9C6029BF90D}"/>
              </a:ext>
            </a:extLst>
          </p:cNvPr>
          <p:cNvGraphicFramePr>
            <a:graphicFrameLocks noGrp="1"/>
          </p:cNvGraphicFramePr>
          <p:nvPr>
            <p:extLst>
              <p:ext uri="{D42A27DB-BD31-4B8C-83A1-F6EECF244321}">
                <p14:modId xmlns:p14="http://schemas.microsoft.com/office/powerpoint/2010/main" val="449364785"/>
              </p:ext>
            </p:extLst>
          </p:nvPr>
        </p:nvGraphicFramePr>
        <p:xfrm>
          <a:off x="435549" y="3879343"/>
          <a:ext cx="6052817" cy="1854200"/>
        </p:xfrm>
        <a:graphic>
          <a:graphicData uri="http://schemas.openxmlformats.org/drawingml/2006/table">
            <a:tbl>
              <a:tblPr firstRow="1" bandRow="1">
                <a:tableStyleId>{5C22544A-7EE6-4342-B048-85BDC9FD1C3A}</a:tableStyleId>
              </a:tblPr>
              <a:tblGrid>
                <a:gridCol w="1742150">
                  <a:extLst>
                    <a:ext uri="{9D8B030D-6E8A-4147-A177-3AD203B41FA5}">
                      <a16:colId xmlns:a16="http://schemas.microsoft.com/office/drawing/2014/main" val="526678013"/>
                    </a:ext>
                  </a:extLst>
                </a:gridCol>
                <a:gridCol w="4310667">
                  <a:extLst>
                    <a:ext uri="{9D8B030D-6E8A-4147-A177-3AD203B41FA5}">
                      <a16:colId xmlns:a16="http://schemas.microsoft.com/office/drawing/2014/main" val="1128179993"/>
                    </a:ext>
                  </a:extLst>
                </a:gridCol>
              </a:tblGrid>
              <a:tr h="370840">
                <a:tc>
                  <a:txBody>
                    <a:bodyPr/>
                    <a:lstStyle/>
                    <a:p>
                      <a:pPr algn="ctr"/>
                      <a:r>
                        <a:rPr lang="zh-CN" altLang="en-US" sz="1600" dirty="0">
                          <a:solidFill>
                            <a:schemeClr val="tx1"/>
                          </a:solidFill>
                        </a:rPr>
                        <a:t>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70840">
                <a:tc>
                  <a:txBody>
                    <a:bodyPr/>
                    <a:lstStyle/>
                    <a:p>
                      <a:r>
                        <a:rPr lang="en-US" altLang="zh-CN" sz="1200" dirty="0">
                          <a:latin typeface="Microsoft YaHei" panose="020B0503020204020204" pitchFamily="34" charset="-122"/>
                          <a:ea typeface="Microsoft YaHei" panose="020B0503020204020204" pitchFamily="34" charset="-122"/>
                        </a:rPr>
                        <a:t>FNO</a:t>
                      </a:r>
                      <a:r>
                        <a:rPr lang="zh-CN" altLang="en-US" sz="1200" dirty="0">
                          <a:latin typeface="Microsoft YaHei" panose="020B0503020204020204" pitchFamily="34" charset="-122"/>
                          <a:ea typeface="Microsoft YaHei" panose="020B0503020204020204" pitchFamily="34" charset="-122"/>
                        </a:rPr>
                        <a:t>求解</a:t>
                      </a:r>
                      <a:r>
                        <a:rPr lang="en-US" altLang="zh-CN" sz="1200" dirty="0">
                          <a:latin typeface="Microsoft YaHei" panose="020B0503020204020204" pitchFamily="34" charset="-122"/>
                          <a:ea typeface="Microsoft YaHei" panose="020B0503020204020204" pitchFamily="34" charset="-122"/>
                        </a:rPr>
                        <a:t>Burgers</a:t>
                      </a:r>
                      <a:r>
                        <a:rPr lang="zh-CN" altLang="en-US" sz="1200" dirty="0">
                          <a:latin typeface="Microsoft YaHei" panose="020B0503020204020204" pitchFamily="34" charset="-122"/>
                          <a:ea typeface="Microsoft YaHei" panose="020B0503020204020204" pitchFamily="34" charset="-122"/>
                        </a:rPr>
                        <a:t>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https://gitee.com/mindspore/mindscience/tree/master/MindFlow/applications/data_driven/burgers_fno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r h="370840">
                <a:tc>
                  <a:txBody>
                    <a:bodyPr/>
                    <a:lstStyle/>
                    <a:p>
                      <a:r>
                        <a:rPr lang="en-US" altLang="zh-CN" sz="1200" dirty="0">
                          <a:latin typeface="Microsoft YaHei" panose="020B0503020204020204" pitchFamily="34" charset="-122"/>
                          <a:ea typeface="Microsoft YaHei" panose="020B0503020204020204" pitchFamily="34" charset="-122"/>
                        </a:rPr>
                        <a:t>FNO</a:t>
                      </a:r>
                      <a:r>
                        <a:rPr lang="zh-CN" altLang="en-US" sz="1200" dirty="0">
                          <a:latin typeface="Microsoft YaHei" panose="020B0503020204020204" pitchFamily="34" charset="-122"/>
                          <a:ea typeface="Microsoft YaHei" panose="020B0503020204020204" pitchFamily="34" charset="-122"/>
                        </a:rPr>
                        <a:t>求解</a:t>
                      </a:r>
                      <a:r>
                        <a:rPr lang="en-US" altLang="zh-CN" sz="1200" dirty="0">
                          <a:latin typeface="Microsoft YaHei" panose="020B0503020204020204" pitchFamily="34" charset="-122"/>
                          <a:ea typeface="Microsoft YaHei" panose="020B0503020204020204" pitchFamily="34" charset="-122"/>
                        </a:rPr>
                        <a:t>NS</a:t>
                      </a:r>
                      <a:r>
                        <a:rPr lang="zh-CN" altLang="en-US" sz="1200" dirty="0">
                          <a:latin typeface="Microsoft YaHei" panose="020B0503020204020204" pitchFamily="34" charset="-122"/>
                          <a:ea typeface="Microsoft YaHei" panose="020B0503020204020204" pitchFamily="34" charset="-122"/>
                        </a:rPr>
                        <a:t>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https://gitee.com/mindspore/mindscience/tree/master/MindFlow/applications/data_driven/navier_stokes_fno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342998"/>
                  </a:ext>
                </a:extLst>
              </a:tr>
              <a:tr h="370840">
                <a:tc>
                  <a:txBody>
                    <a:bodyPr/>
                    <a:lstStyle/>
                    <a:p>
                      <a:r>
                        <a:rPr lang="en-US" altLang="zh-CN" sz="1200" dirty="0">
                          <a:latin typeface="Microsoft YaHei" panose="020B0503020204020204" pitchFamily="34" charset="-122"/>
                          <a:ea typeface="Microsoft YaHei" panose="020B0503020204020204" pitchFamily="34" charset="-122"/>
                        </a:rPr>
                        <a:t>KNO</a:t>
                      </a:r>
                      <a:r>
                        <a:rPr lang="zh-CN" altLang="en-US" sz="1200" dirty="0">
                          <a:latin typeface="Microsoft YaHei" panose="020B0503020204020204" pitchFamily="34" charset="-122"/>
                          <a:ea typeface="Microsoft YaHei" panose="020B0503020204020204" pitchFamily="34" charset="-122"/>
                        </a:rPr>
                        <a:t>求解</a:t>
                      </a:r>
                      <a:r>
                        <a:rPr lang="en-US" altLang="zh-CN" sz="1200" dirty="0">
                          <a:latin typeface="Microsoft YaHei" panose="020B0503020204020204" pitchFamily="34" charset="-122"/>
                          <a:ea typeface="Microsoft YaHei" panose="020B0503020204020204" pitchFamily="34" charset="-122"/>
                        </a:rPr>
                        <a:t>Burgers</a:t>
                      </a:r>
                      <a:r>
                        <a:rPr lang="zh-CN" altLang="en-US" sz="1200" dirty="0">
                          <a:latin typeface="Microsoft YaHei" panose="020B0503020204020204" pitchFamily="34" charset="-122"/>
                          <a:ea typeface="Microsoft YaHei" panose="020B0503020204020204" pitchFamily="34" charset="-122"/>
                        </a:rPr>
                        <a:t>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https://gitee.com/mindspore/mindscience/tree/master/MindFlow/applications/data_driven/burgers_kno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416413"/>
                  </a:ext>
                </a:extLst>
              </a:tr>
              <a:tr h="370840">
                <a:tc>
                  <a:txBody>
                    <a:bodyPr/>
                    <a:lstStyle/>
                    <a:p>
                      <a:r>
                        <a:rPr lang="en-US" altLang="zh-CN" sz="1200" dirty="0">
                          <a:latin typeface="Microsoft YaHei" panose="020B0503020204020204" pitchFamily="34" charset="-122"/>
                          <a:ea typeface="Microsoft YaHei" panose="020B0503020204020204" pitchFamily="34" charset="-122"/>
                        </a:rPr>
                        <a:t>KNO</a:t>
                      </a:r>
                      <a:r>
                        <a:rPr lang="zh-CN" altLang="en-US" sz="1200" dirty="0">
                          <a:latin typeface="Microsoft YaHei" panose="020B0503020204020204" pitchFamily="34" charset="-122"/>
                          <a:ea typeface="Microsoft YaHei" panose="020B0503020204020204" pitchFamily="34" charset="-122"/>
                        </a:rPr>
                        <a:t>求解</a:t>
                      </a:r>
                      <a:r>
                        <a:rPr lang="en-US" altLang="zh-CN" sz="1200" dirty="0">
                          <a:latin typeface="Microsoft YaHei" panose="020B0503020204020204" pitchFamily="34" charset="-122"/>
                          <a:ea typeface="Microsoft YaHei" panose="020B0503020204020204" pitchFamily="34" charset="-122"/>
                        </a:rPr>
                        <a:t>NS</a:t>
                      </a:r>
                      <a:r>
                        <a:rPr lang="zh-CN" altLang="en-US" sz="1200" dirty="0">
                          <a:latin typeface="Microsoft YaHei" panose="020B0503020204020204" pitchFamily="34" charset="-122"/>
                          <a:ea typeface="Microsoft YaHei" panose="020B0503020204020204" pitchFamily="34" charset="-122"/>
                        </a:rPr>
                        <a:t>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https://gitee.com/mindspore/mindscience/tree/master/MindFlow/applications/data_driven/navier_stokes_kno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7335822"/>
                  </a:ext>
                </a:extLst>
              </a:tr>
            </a:tbl>
          </a:graphicData>
        </a:graphic>
      </p:graphicFrame>
      <p:sp>
        <p:nvSpPr>
          <p:cNvPr id="63" name="文本框 62"/>
          <p:cNvSpPr txBox="1"/>
          <p:nvPr/>
        </p:nvSpPr>
        <p:spPr>
          <a:xfrm>
            <a:off x="378463" y="1242755"/>
            <a:ext cx="5556088" cy="458908"/>
          </a:xfrm>
          <a:prstGeom prst="rect">
            <a:avLst/>
          </a:prstGeom>
          <a:solidFill>
            <a:schemeClr val="tx2"/>
          </a:solid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依赖大量的流体仿真数据，</a:t>
            </a:r>
            <a:r>
              <a:rPr lang="zh-CN" altLang="en-US" dirty="0">
                <a:latin typeface="微软雅黑" panose="020B0503020204020204" pitchFamily="34" charset="-122"/>
                <a:ea typeface="微软雅黑" panose="020B0503020204020204" pitchFamily="34" charset="-122"/>
              </a:rPr>
              <a:t>拟合流场间的映射规律</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559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82035"/>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数据</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机理融合驱动</a:t>
            </a:r>
            <a:r>
              <a:rPr lang="en-US" altLang="zh-CN" sz="2400" b="1" dirty="0">
                <a:latin typeface="微软雅黑" panose="020B0503020204020204" pitchFamily="34" charset="-122"/>
                <a:ea typeface="微软雅黑" panose="020B0503020204020204" pitchFamily="34" charset="-122"/>
              </a:rPr>
              <a:t>AI</a:t>
            </a:r>
            <a:r>
              <a:rPr lang="zh-CN" altLang="en-US" sz="2400" b="1" dirty="0">
                <a:latin typeface="微软雅黑" panose="020B0503020204020204" pitchFamily="34" charset="-122"/>
                <a:ea typeface="微软雅黑" panose="020B0503020204020204" pitchFamily="34" charset="-122"/>
              </a:rPr>
              <a:t>流体仿真</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63" name="文本框 62"/>
          <p:cNvSpPr txBox="1"/>
          <p:nvPr/>
        </p:nvSpPr>
        <p:spPr>
          <a:xfrm>
            <a:off x="363711" y="827760"/>
            <a:ext cx="5320810" cy="874407"/>
          </a:xfrm>
          <a:prstGeom prst="rect">
            <a:avLst/>
          </a:prstGeom>
          <a:noFill/>
        </p:spPr>
        <p:txBody>
          <a:bodyPr wrap="square" rtlCol="0">
            <a:spAutoFit/>
          </a:bodyPr>
          <a:lstStyle/>
          <a:p>
            <a:pPr marL="285750" indent="-285750" fontAlgn="auto">
              <a:lnSpc>
                <a:spcPct val="150000"/>
              </a:lnSpc>
              <a:spcBef>
                <a:spcPts val="0"/>
              </a:spcBef>
              <a:spcAft>
                <a:spcPts val="0"/>
              </a:spcAft>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数据驱动和物理机理融合，提高网络泛化能力，降低对训练数据的需求</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14" name="圆角矩形 13"/>
          <p:cNvSpPr/>
          <p:nvPr/>
        </p:nvSpPr>
        <p:spPr bwMode="auto">
          <a:xfrm>
            <a:off x="658252" y="6266109"/>
            <a:ext cx="10846225" cy="474259"/>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en-US" altLang="zh-CN" sz="1600" b="1" dirty="0" err="1">
                <a:solidFill>
                  <a:schemeClr val="tx2"/>
                </a:solidFill>
                <a:latin typeface="微软雅黑" panose="020B0503020204020204" pitchFamily="34" charset="-122"/>
                <a:ea typeface="微软雅黑" panose="020B0503020204020204" pitchFamily="34" charset="-122"/>
              </a:rPr>
              <a:t>MindFlow</a:t>
            </a:r>
            <a:r>
              <a:rPr lang="zh-CN" altLang="zh-CN" sz="1600" b="1" dirty="0">
                <a:solidFill>
                  <a:schemeClr val="tx2"/>
                </a:solidFill>
                <a:latin typeface="微软雅黑" panose="020B0503020204020204" pitchFamily="34" charset="-122"/>
                <a:ea typeface="微软雅黑" panose="020B0503020204020204" pitchFamily="34" charset="-122"/>
              </a:rPr>
              <a:t>已具备</a:t>
            </a:r>
            <a:r>
              <a:rPr lang="zh-CN" altLang="en-US" sz="1600" b="1" dirty="0">
                <a:solidFill>
                  <a:schemeClr val="tx2"/>
                </a:solidFill>
                <a:latin typeface="微软雅黑" panose="020B0503020204020204" pitchFamily="34" charset="-122"/>
                <a:ea typeface="微软雅黑" panose="020B0503020204020204" pitchFamily="34" charset="-122"/>
              </a:rPr>
              <a:t>数据机理融合求解</a:t>
            </a:r>
            <a:r>
              <a:rPr lang="zh-CN" altLang="zh-CN" sz="1600" b="1" dirty="0">
                <a:solidFill>
                  <a:schemeClr val="tx2"/>
                </a:solidFill>
                <a:latin typeface="微软雅黑" panose="020B0503020204020204" pitchFamily="34" charset="-122"/>
                <a:ea typeface="微软雅黑" panose="020B0503020204020204" pitchFamily="34" charset="-122"/>
              </a:rPr>
              <a:t>的基础能力，能够实现经典流动的求解</a:t>
            </a:r>
            <a:endParaRPr lang="en-US" altLang="zh-CN" sz="1400" b="1" kern="0" dirty="0">
              <a:solidFill>
                <a:schemeClr val="tx2"/>
              </a:solidFill>
              <a:latin typeface="微软雅黑" panose="020B0503020204020204" pitchFamily="34" charset="-122"/>
              <a:ea typeface="微软雅黑" panose="020B0503020204020204" pitchFamily="34" charset="-122"/>
            </a:endParaRPr>
          </a:p>
        </p:txBody>
      </p:sp>
      <p:grpSp>
        <p:nvGrpSpPr>
          <p:cNvPr id="55" name="组合 54">
            <a:extLst>
              <a:ext uri="{FF2B5EF4-FFF2-40B4-BE49-F238E27FC236}">
                <a16:creationId xmlns:a16="http://schemas.microsoft.com/office/drawing/2014/main" id="{F77081D6-0A79-4798-A0F4-A702DF5000CC}"/>
              </a:ext>
            </a:extLst>
          </p:cNvPr>
          <p:cNvGrpSpPr/>
          <p:nvPr/>
        </p:nvGrpSpPr>
        <p:grpSpPr>
          <a:xfrm>
            <a:off x="6182996" y="3334277"/>
            <a:ext cx="5729116" cy="2452060"/>
            <a:chOff x="6347290" y="2518798"/>
            <a:chExt cx="5519153" cy="3025402"/>
          </a:xfrm>
        </p:grpSpPr>
        <p:pic>
          <p:nvPicPr>
            <p:cNvPr id="22" name="图片 21">
              <a:extLst>
                <a:ext uri="{FF2B5EF4-FFF2-40B4-BE49-F238E27FC236}">
                  <a16:creationId xmlns:a16="http://schemas.microsoft.com/office/drawing/2014/main" id="{027C4896-9579-4281-8225-891AB49015A3}"/>
                </a:ext>
              </a:extLst>
            </p:cNvPr>
            <p:cNvPicPr>
              <a:picLocks noChangeAspect="1"/>
            </p:cNvPicPr>
            <p:nvPr/>
          </p:nvPicPr>
          <p:blipFill rotWithShape="1">
            <a:blip r:embed="rId3"/>
            <a:srcRect l="3148" t="1838" r="-138" b="70434"/>
            <a:stretch/>
          </p:blipFill>
          <p:spPr>
            <a:xfrm>
              <a:off x="6347290" y="2518798"/>
              <a:ext cx="5519153" cy="1098353"/>
            </a:xfrm>
            <a:prstGeom prst="rect">
              <a:avLst/>
            </a:prstGeom>
          </p:spPr>
        </p:pic>
        <p:grpSp>
          <p:nvGrpSpPr>
            <p:cNvPr id="10" name="组合 9">
              <a:extLst>
                <a:ext uri="{FF2B5EF4-FFF2-40B4-BE49-F238E27FC236}">
                  <a16:creationId xmlns:a16="http://schemas.microsoft.com/office/drawing/2014/main" id="{A54D0DFD-D2E7-4F40-B506-DDDF6D426989}"/>
                </a:ext>
              </a:extLst>
            </p:cNvPr>
            <p:cNvGrpSpPr/>
            <p:nvPr/>
          </p:nvGrpSpPr>
          <p:grpSpPr>
            <a:xfrm>
              <a:off x="6490466" y="3658096"/>
              <a:ext cx="1924554" cy="1886103"/>
              <a:chOff x="6344617" y="3647252"/>
              <a:chExt cx="1924554" cy="1886103"/>
            </a:xfrm>
          </p:grpSpPr>
          <p:pic>
            <p:nvPicPr>
              <p:cNvPr id="24" name="图片 23">
                <a:extLst>
                  <a:ext uri="{FF2B5EF4-FFF2-40B4-BE49-F238E27FC236}">
                    <a16:creationId xmlns:a16="http://schemas.microsoft.com/office/drawing/2014/main" id="{7EED7E12-8D9E-4781-8EB4-9EC405258A4A}"/>
                  </a:ext>
                </a:extLst>
              </p:cNvPr>
              <p:cNvPicPr>
                <a:picLocks noChangeAspect="1"/>
              </p:cNvPicPr>
              <p:nvPr/>
            </p:nvPicPr>
            <p:blipFill rotWithShape="1">
              <a:blip r:embed="rId3"/>
              <a:srcRect l="3696" t="31828" r="57146" b="692"/>
              <a:stretch/>
            </p:blipFill>
            <p:spPr>
              <a:xfrm>
                <a:off x="6495766" y="3934710"/>
                <a:ext cx="1631305" cy="1555516"/>
              </a:xfrm>
              <a:prstGeom prst="rect">
                <a:avLst/>
              </a:prstGeom>
            </p:spPr>
          </p:pic>
          <p:sp>
            <p:nvSpPr>
              <p:cNvPr id="2" name="矩形: 圆角 1">
                <a:extLst>
                  <a:ext uri="{FF2B5EF4-FFF2-40B4-BE49-F238E27FC236}">
                    <a16:creationId xmlns:a16="http://schemas.microsoft.com/office/drawing/2014/main" id="{976361D1-16A3-4750-8076-0B352BB48524}"/>
                  </a:ext>
                </a:extLst>
              </p:cNvPr>
              <p:cNvSpPr/>
              <p:nvPr/>
            </p:nvSpPr>
            <p:spPr>
              <a:xfrm>
                <a:off x="6345306" y="3647252"/>
                <a:ext cx="1923176" cy="18861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014D419-42B8-4B0E-9701-1A5BDF0EE6CE}"/>
                  </a:ext>
                </a:extLst>
              </p:cNvPr>
              <p:cNvSpPr txBox="1"/>
              <p:nvPr/>
            </p:nvSpPr>
            <p:spPr>
              <a:xfrm>
                <a:off x="6344617" y="3647252"/>
                <a:ext cx="1924554" cy="246221"/>
              </a:xfrm>
              <a:prstGeom prst="rect">
                <a:avLst/>
              </a:prstGeom>
              <a:noFill/>
            </p:spPr>
            <p:txBody>
              <a:bodyPr wrap="square" rtlCol="0">
                <a:spAutoFit/>
              </a:bodyPr>
              <a:lstStyle/>
              <a:p>
                <a:pPr algn="ctr"/>
                <a:r>
                  <a:rPr lang="en-US" altLang="zh-CN" sz="1000" b="1" dirty="0">
                    <a:latin typeface="Microsoft YaHei" panose="020B0503020204020204" pitchFamily="34" charset="-122"/>
                    <a:ea typeface="Microsoft YaHei" panose="020B0503020204020204" pitchFamily="34" charset="-122"/>
                  </a:rPr>
                  <a:t>FNO Block</a:t>
                </a:r>
              </a:p>
            </p:txBody>
          </p:sp>
        </p:grpSp>
        <p:grpSp>
          <p:nvGrpSpPr>
            <p:cNvPr id="9" name="组合 8">
              <a:extLst>
                <a:ext uri="{FF2B5EF4-FFF2-40B4-BE49-F238E27FC236}">
                  <a16:creationId xmlns:a16="http://schemas.microsoft.com/office/drawing/2014/main" id="{4F1F5102-D4B2-48F3-B606-6D304884C495}"/>
                </a:ext>
              </a:extLst>
            </p:cNvPr>
            <p:cNvGrpSpPr/>
            <p:nvPr/>
          </p:nvGrpSpPr>
          <p:grpSpPr>
            <a:xfrm>
              <a:off x="8630481" y="3653086"/>
              <a:ext cx="1318480" cy="1891113"/>
              <a:chOff x="8324772" y="3647252"/>
              <a:chExt cx="1318480" cy="1891113"/>
            </a:xfrm>
          </p:grpSpPr>
          <p:pic>
            <p:nvPicPr>
              <p:cNvPr id="25" name="图片 24">
                <a:extLst>
                  <a:ext uri="{FF2B5EF4-FFF2-40B4-BE49-F238E27FC236}">
                    <a16:creationId xmlns:a16="http://schemas.microsoft.com/office/drawing/2014/main" id="{BBBDCFB0-B5D4-40DA-9E0E-D43ACDEFF409}"/>
                  </a:ext>
                </a:extLst>
              </p:cNvPr>
              <p:cNvPicPr>
                <a:picLocks noChangeAspect="1"/>
              </p:cNvPicPr>
              <p:nvPr/>
            </p:nvPicPr>
            <p:blipFill rotWithShape="1">
              <a:blip r:embed="rId3"/>
              <a:srcRect l="45418" t="32139" r="28919" b="381"/>
              <a:stretch/>
            </p:blipFill>
            <p:spPr>
              <a:xfrm>
                <a:off x="8465903" y="3966058"/>
                <a:ext cx="1045760" cy="1521584"/>
              </a:xfrm>
              <a:prstGeom prst="rect">
                <a:avLst/>
              </a:prstGeom>
            </p:spPr>
          </p:pic>
          <p:sp>
            <p:nvSpPr>
              <p:cNvPr id="27" name="矩形: 圆角 26">
                <a:extLst>
                  <a:ext uri="{FF2B5EF4-FFF2-40B4-BE49-F238E27FC236}">
                    <a16:creationId xmlns:a16="http://schemas.microsoft.com/office/drawing/2014/main" id="{735827DE-18E0-4D93-8097-8DDB295FEECD}"/>
                  </a:ext>
                </a:extLst>
              </p:cNvPr>
              <p:cNvSpPr/>
              <p:nvPr/>
            </p:nvSpPr>
            <p:spPr>
              <a:xfrm>
                <a:off x="8324772" y="3647252"/>
                <a:ext cx="1318480" cy="189111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BBE40ACF-41C3-45B6-9A70-F076C88E1FD7}"/>
                  </a:ext>
                </a:extLst>
              </p:cNvPr>
              <p:cNvSpPr txBox="1"/>
              <p:nvPr/>
            </p:nvSpPr>
            <p:spPr>
              <a:xfrm>
                <a:off x="8324772" y="3647252"/>
                <a:ext cx="1318480" cy="246221"/>
              </a:xfrm>
              <a:prstGeom prst="rect">
                <a:avLst/>
              </a:prstGeom>
              <a:noFill/>
            </p:spPr>
            <p:txBody>
              <a:bodyPr wrap="square" rtlCol="0">
                <a:spAutoFit/>
              </a:bodyPr>
              <a:lstStyle/>
              <a:p>
                <a:pPr algn="ctr"/>
                <a:r>
                  <a:rPr lang="zh-CN" altLang="en-US" sz="1000" b="1" dirty="0">
                    <a:latin typeface="Microsoft YaHei" panose="020B0503020204020204" pitchFamily="34" charset="-122"/>
                    <a:ea typeface="Microsoft YaHei" panose="020B0503020204020204" pitchFamily="34" charset="-122"/>
                  </a:rPr>
                  <a:t>对称卷积</a:t>
                </a:r>
                <a:endParaRPr lang="en-US" altLang="zh-CN" sz="1000" b="1" dirty="0">
                  <a:latin typeface="Microsoft YaHei" panose="020B0503020204020204" pitchFamily="34" charset="-122"/>
                  <a:ea typeface="Microsoft YaHei" panose="020B0503020204020204" pitchFamily="34" charset="-122"/>
                </a:endParaRPr>
              </a:p>
            </p:txBody>
          </p:sp>
        </p:grpSp>
        <p:grpSp>
          <p:nvGrpSpPr>
            <p:cNvPr id="8" name="组合 7">
              <a:extLst>
                <a:ext uri="{FF2B5EF4-FFF2-40B4-BE49-F238E27FC236}">
                  <a16:creationId xmlns:a16="http://schemas.microsoft.com/office/drawing/2014/main" id="{50C755C8-A18A-42A0-89DE-8473882C3B16}"/>
                </a:ext>
              </a:extLst>
            </p:cNvPr>
            <p:cNvGrpSpPr/>
            <p:nvPr/>
          </p:nvGrpSpPr>
          <p:grpSpPr>
            <a:xfrm>
              <a:off x="10164422" y="3653087"/>
              <a:ext cx="1433873" cy="1891113"/>
              <a:chOff x="10018573" y="3642243"/>
              <a:chExt cx="1433873" cy="1891113"/>
            </a:xfrm>
          </p:grpSpPr>
          <p:pic>
            <p:nvPicPr>
              <p:cNvPr id="26" name="图片 25">
                <a:extLst>
                  <a:ext uri="{FF2B5EF4-FFF2-40B4-BE49-F238E27FC236}">
                    <a16:creationId xmlns:a16="http://schemas.microsoft.com/office/drawing/2014/main" id="{65F2946A-2F3A-4E68-9025-1638A1E0D16C}"/>
                  </a:ext>
                </a:extLst>
              </p:cNvPr>
              <p:cNvPicPr>
                <a:picLocks noChangeAspect="1"/>
              </p:cNvPicPr>
              <p:nvPr/>
            </p:nvPicPr>
            <p:blipFill rotWithShape="1">
              <a:blip r:embed="rId3"/>
              <a:srcRect l="70660" t="31619" r="825" b="482"/>
              <a:stretch/>
            </p:blipFill>
            <p:spPr>
              <a:xfrm>
                <a:off x="10143119" y="3926126"/>
                <a:ext cx="1184779" cy="1561026"/>
              </a:xfrm>
              <a:prstGeom prst="rect">
                <a:avLst/>
              </a:prstGeom>
            </p:spPr>
          </p:pic>
          <p:sp>
            <p:nvSpPr>
              <p:cNvPr id="28" name="矩形: 圆角 27">
                <a:extLst>
                  <a:ext uri="{FF2B5EF4-FFF2-40B4-BE49-F238E27FC236}">
                    <a16:creationId xmlns:a16="http://schemas.microsoft.com/office/drawing/2014/main" id="{94947EA8-C411-4E73-AA3B-D7847E2FCD45}"/>
                  </a:ext>
                </a:extLst>
              </p:cNvPr>
              <p:cNvSpPr/>
              <p:nvPr/>
            </p:nvSpPr>
            <p:spPr>
              <a:xfrm>
                <a:off x="10018573" y="3642244"/>
                <a:ext cx="1433873" cy="1891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F99003C0-1679-4F21-9528-C55456AF64E9}"/>
                  </a:ext>
                </a:extLst>
              </p:cNvPr>
              <p:cNvSpPr txBox="1"/>
              <p:nvPr/>
            </p:nvSpPr>
            <p:spPr>
              <a:xfrm>
                <a:off x="10018573" y="3642243"/>
                <a:ext cx="1433872" cy="246221"/>
              </a:xfrm>
              <a:prstGeom prst="rect">
                <a:avLst/>
              </a:prstGeom>
              <a:noFill/>
            </p:spPr>
            <p:txBody>
              <a:bodyPr wrap="square" rtlCol="0">
                <a:spAutoFit/>
              </a:bodyPr>
              <a:lstStyle/>
              <a:p>
                <a:pPr algn="ctr"/>
                <a:r>
                  <a:rPr lang="zh-CN" altLang="en-US" sz="1000" b="1" dirty="0">
                    <a:latin typeface="Microsoft YaHei" panose="020B0503020204020204" pitchFamily="34" charset="-122"/>
                    <a:ea typeface="Microsoft YaHei" panose="020B0503020204020204" pitchFamily="34" charset="-122"/>
                  </a:rPr>
                  <a:t>偏微分方程硬编码</a:t>
                </a:r>
                <a:endParaRPr lang="en-US" altLang="zh-CN" sz="1000" b="1" dirty="0">
                  <a:latin typeface="Microsoft YaHei" panose="020B0503020204020204" pitchFamily="34" charset="-122"/>
                  <a:ea typeface="Microsoft YaHei" panose="020B0503020204020204" pitchFamily="34" charset="-122"/>
                </a:endParaRPr>
              </a:p>
            </p:txBody>
          </p:sp>
        </p:grpSp>
        <p:cxnSp>
          <p:nvCxnSpPr>
            <p:cNvPr id="12" name="直接连接符 11">
              <a:extLst>
                <a:ext uri="{FF2B5EF4-FFF2-40B4-BE49-F238E27FC236}">
                  <a16:creationId xmlns:a16="http://schemas.microsoft.com/office/drawing/2014/main" id="{21DAD9CC-A7E1-42AD-BBCA-607AA14093C1}"/>
                </a:ext>
              </a:extLst>
            </p:cNvPr>
            <p:cNvCxnSpPr>
              <a:cxnSpLocks/>
            </p:cNvCxnSpPr>
            <p:nvPr/>
          </p:nvCxnSpPr>
          <p:spPr>
            <a:xfrm flipH="1">
              <a:off x="6690360" y="3276600"/>
              <a:ext cx="1120140" cy="3976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E5E00BA-8393-4C92-8D79-F976BDCE57B7}"/>
                </a:ext>
              </a:extLst>
            </p:cNvPr>
            <p:cNvCxnSpPr>
              <a:cxnSpLocks/>
            </p:cNvCxnSpPr>
            <p:nvPr/>
          </p:nvCxnSpPr>
          <p:spPr>
            <a:xfrm flipH="1">
              <a:off x="8284830" y="3276600"/>
              <a:ext cx="130190" cy="4521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82063F1-8EA8-46C1-AF81-434DC357B7D8}"/>
                </a:ext>
              </a:extLst>
            </p:cNvPr>
            <p:cNvCxnSpPr>
              <a:cxnSpLocks/>
            </p:cNvCxnSpPr>
            <p:nvPr/>
          </p:nvCxnSpPr>
          <p:spPr>
            <a:xfrm flipH="1">
              <a:off x="8629792" y="3276600"/>
              <a:ext cx="46850" cy="65864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4AE0278A-5FF5-47B0-A01E-4DBD967D91CC}"/>
                </a:ext>
              </a:extLst>
            </p:cNvPr>
            <p:cNvCxnSpPr>
              <a:cxnSpLocks/>
            </p:cNvCxnSpPr>
            <p:nvPr/>
          </p:nvCxnSpPr>
          <p:spPr>
            <a:xfrm>
              <a:off x="9286875" y="3276600"/>
              <a:ext cx="544853" cy="3976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332F1C2-DE31-44B4-85E0-82C0AD0F5355}"/>
                </a:ext>
              </a:extLst>
            </p:cNvPr>
            <p:cNvCxnSpPr>
              <a:cxnSpLocks/>
            </p:cNvCxnSpPr>
            <p:nvPr/>
          </p:nvCxnSpPr>
          <p:spPr>
            <a:xfrm>
              <a:off x="9540240" y="3276600"/>
              <a:ext cx="624181" cy="6227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EE159383-362F-4823-B67E-DA56CC2A6B6D}"/>
                </a:ext>
              </a:extLst>
            </p:cNvPr>
            <p:cNvCxnSpPr>
              <a:cxnSpLocks/>
            </p:cNvCxnSpPr>
            <p:nvPr/>
          </p:nvCxnSpPr>
          <p:spPr>
            <a:xfrm>
              <a:off x="10143120" y="3276600"/>
              <a:ext cx="1322471" cy="3976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2052" name="Picture 4" descr="https://gitee.com/mindspore/mindscience/raw/master/MindFlow/applications/physics_plus_data_driven/variant_linear_coe_pde_net/images/pdenet-2.jpg">
            <a:extLst>
              <a:ext uri="{FF2B5EF4-FFF2-40B4-BE49-F238E27FC236}">
                <a16:creationId xmlns:a16="http://schemas.microsoft.com/office/drawing/2014/main" id="{E93950F3-D718-4180-B83C-1CB90C7636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995" y="771802"/>
            <a:ext cx="5643707" cy="20545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表格 31">
            <a:extLst>
              <a:ext uri="{FF2B5EF4-FFF2-40B4-BE49-F238E27FC236}">
                <a16:creationId xmlns:a16="http://schemas.microsoft.com/office/drawing/2014/main" id="{B22D37C3-B734-4EFD-B7C5-591368F92807}"/>
              </a:ext>
            </a:extLst>
          </p:cNvPr>
          <p:cNvGraphicFramePr>
            <a:graphicFrameLocks noGrp="1"/>
          </p:cNvGraphicFramePr>
          <p:nvPr>
            <p:extLst>
              <p:ext uri="{D42A27DB-BD31-4B8C-83A1-F6EECF244321}">
                <p14:modId xmlns:p14="http://schemas.microsoft.com/office/powerpoint/2010/main" val="1424946986"/>
              </p:ext>
            </p:extLst>
          </p:nvPr>
        </p:nvGraphicFramePr>
        <p:xfrm>
          <a:off x="182880" y="4669899"/>
          <a:ext cx="6000115" cy="1112520"/>
        </p:xfrm>
        <a:graphic>
          <a:graphicData uri="http://schemas.openxmlformats.org/drawingml/2006/table">
            <a:tbl>
              <a:tblPr firstRow="1" bandRow="1">
                <a:tableStyleId>{5C22544A-7EE6-4342-B048-85BDC9FD1C3A}</a:tableStyleId>
              </a:tblPr>
              <a:tblGrid>
                <a:gridCol w="2087880">
                  <a:extLst>
                    <a:ext uri="{9D8B030D-6E8A-4147-A177-3AD203B41FA5}">
                      <a16:colId xmlns:a16="http://schemas.microsoft.com/office/drawing/2014/main" val="526678013"/>
                    </a:ext>
                  </a:extLst>
                </a:gridCol>
                <a:gridCol w="3912235">
                  <a:extLst>
                    <a:ext uri="{9D8B030D-6E8A-4147-A177-3AD203B41FA5}">
                      <a16:colId xmlns:a16="http://schemas.microsoft.com/office/drawing/2014/main" val="1128179993"/>
                    </a:ext>
                  </a:extLst>
                </a:gridCol>
              </a:tblGrid>
              <a:tr h="370840">
                <a:tc>
                  <a:txBody>
                    <a:bodyPr/>
                    <a:lstStyle/>
                    <a:p>
                      <a:pPr algn="ctr"/>
                      <a:r>
                        <a:rPr lang="zh-CN" altLang="en-US" sz="1600" dirty="0">
                          <a:solidFill>
                            <a:schemeClr val="tx1"/>
                          </a:solidFill>
                        </a:rPr>
                        <a:t>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70840">
                <a:tc>
                  <a:txBody>
                    <a:bodyPr/>
                    <a:lstStyle/>
                    <a:p>
                      <a:r>
                        <a:rPr lang="en-US" altLang="zh-CN" sz="1200" dirty="0">
                          <a:latin typeface="Microsoft YaHei" panose="020B0503020204020204" pitchFamily="34" charset="-122"/>
                          <a:ea typeface="Microsoft YaHei" panose="020B0503020204020204" pitchFamily="34" charset="-122"/>
                        </a:rPr>
                        <a:t>PDE-Net</a:t>
                      </a:r>
                      <a:r>
                        <a:rPr lang="zh-CN" altLang="en-US" sz="1200" dirty="0">
                          <a:latin typeface="Microsoft YaHei" panose="020B0503020204020204" pitchFamily="34" charset="-122"/>
                          <a:ea typeface="Microsoft YaHei" panose="020B0503020204020204" pitchFamily="34" charset="-122"/>
                        </a:rPr>
                        <a:t>求解对流扩散方程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https://gitee.com/mindspore/mindscience/tree/master/MindFlow/applications/data_mechanism_fusion/variant_linear_coe_pde_net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r h="370840">
                <a:tc>
                  <a:txBody>
                    <a:bodyPr/>
                    <a:lstStyle/>
                    <a:p>
                      <a:r>
                        <a:rPr lang="zh-CN" altLang="en-US" sz="1200" dirty="0">
                          <a:latin typeface="Microsoft YaHei" panose="020B0503020204020204" pitchFamily="34" charset="-122"/>
                          <a:ea typeface="Microsoft YaHei" panose="020B0503020204020204" pitchFamily="34" charset="-122"/>
                        </a:rPr>
                        <a:t>超时空分辨物理场方程</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zh-CN" altLang="en-US" sz="1200" dirty="0">
                          <a:latin typeface="Microsoft YaHei" panose="020B0503020204020204" pitchFamily="34" charset="-122"/>
                          <a:ea typeface="Microsoft YaHei" panose="020B0503020204020204" pitchFamily="34" charset="-122"/>
                        </a:rPr>
                        <a:t>敬请期待</a:t>
                      </a:r>
                      <a:endParaRPr lang="en-US" altLang="zh-CN" sz="1200" dirty="0">
                        <a:latin typeface="Microsoft YaHei" panose="020B0503020204020204" pitchFamily="34" charset="-122"/>
                        <a:ea typeface="Microsoft YaHei" panose="020B0503020204020204" pitchFamily="34" charset="-122"/>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342998"/>
                  </a:ext>
                </a:extLst>
              </a:tr>
            </a:tbl>
          </a:graphicData>
        </a:graphic>
      </p:graphicFrame>
      <p:sp>
        <p:nvSpPr>
          <p:cNvPr id="33" name="矩形 32">
            <a:extLst>
              <a:ext uri="{FF2B5EF4-FFF2-40B4-BE49-F238E27FC236}">
                <a16:creationId xmlns:a16="http://schemas.microsoft.com/office/drawing/2014/main" id="{ADC4AD9B-A94C-470A-AB03-0FB24D72874E}"/>
              </a:ext>
            </a:extLst>
          </p:cNvPr>
          <p:cNvSpPr/>
          <p:nvPr/>
        </p:nvSpPr>
        <p:spPr>
          <a:xfrm>
            <a:off x="6182995" y="5901553"/>
            <a:ext cx="5729115" cy="276999"/>
          </a:xfrm>
          <a:prstGeom prst="rect">
            <a:avLst/>
          </a:prstGeom>
        </p:spPr>
        <p:txBody>
          <a:bodyPr wrap="square">
            <a:spAutoFit/>
          </a:bodyPr>
          <a:lstStyle/>
          <a:p>
            <a:pPr algn="ctr"/>
            <a:r>
              <a:rPr lang="zh-CN" altLang="en-US" sz="1200" b="1" dirty="0">
                <a:solidFill>
                  <a:srgbClr val="1D1D1A"/>
                </a:solidFill>
                <a:latin typeface="微软雅黑" panose="020B0503020204020204" pitchFamily="34" charset="-122"/>
                <a:ea typeface="微软雅黑" panose="020B0503020204020204" pitchFamily="34" charset="-122"/>
                <a:sym typeface="+mn-ea"/>
              </a:rPr>
              <a:t>超时空分辨物理场仿真</a:t>
            </a:r>
            <a:r>
              <a:rPr lang="zh-CN" altLang="en-US" sz="1200" dirty="0">
                <a:solidFill>
                  <a:srgbClr val="1D1D1A"/>
                </a:solidFill>
                <a:latin typeface="微软雅黑" panose="020B0503020204020204" pitchFamily="34" charset="-122"/>
                <a:ea typeface="微软雅黑" panose="020B0503020204020204" pitchFamily="34" charset="-122"/>
                <a:sym typeface="+mn-ea"/>
              </a:rPr>
              <a:t>：对称性约束的可学习微分算子，实现粗网格上的超分求解，</a:t>
            </a:r>
            <a:endParaRPr lang="en-US" altLang="zh-CN" sz="1200" dirty="0">
              <a:solidFill>
                <a:srgbClr val="1D1D1A"/>
              </a:solidFill>
              <a:latin typeface="微软雅黑" panose="020B0503020204020204" pitchFamily="34" charset="-122"/>
              <a:ea typeface="微软雅黑" panose="020B0503020204020204" pitchFamily="34" charset="-122"/>
              <a:sym typeface="+mn-ea"/>
            </a:endParaRPr>
          </a:p>
        </p:txBody>
      </p:sp>
      <p:sp>
        <p:nvSpPr>
          <p:cNvPr id="34" name="矩形 33">
            <a:extLst>
              <a:ext uri="{FF2B5EF4-FFF2-40B4-BE49-F238E27FC236}">
                <a16:creationId xmlns:a16="http://schemas.microsoft.com/office/drawing/2014/main" id="{515527A3-C23E-4512-8A91-D466529B7B33}"/>
              </a:ext>
            </a:extLst>
          </p:cNvPr>
          <p:cNvSpPr/>
          <p:nvPr/>
        </p:nvSpPr>
        <p:spPr>
          <a:xfrm>
            <a:off x="6097587" y="2842088"/>
            <a:ext cx="5729115" cy="461665"/>
          </a:xfrm>
          <a:prstGeom prst="rect">
            <a:avLst/>
          </a:prstGeom>
        </p:spPr>
        <p:txBody>
          <a:bodyPr wrap="square">
            <a:spAutoFit/>
          </a:bodyPr>
          <a:lstStyle/>
          <a:p>
            <a:pPr algn="ctr"/>
            <a:r>
              <a:rPr lang="en-US" altLang="zh-CN" sz="1200" b="1" dirty="0">
                <a:solidFill>
                  <a:srgbClr val="1D1D1A"/>
                </a:solidFill>
                <a:latin typeface="微软雅黑" panose="020B0503020204020204" pitchFamily="34" charset="-122"/>
                <a:ea typeface="微软雅黑" panose="020B0503020204020204" pitchFamily="34" charset="-122"/>
                <a:sym typeface="+mn-ea"/>
              </a:rPr>
              <a:t>PDE-Net</a:t>
            </a:r>
            <a:r>
              <a:rPr lang="zh-CN" altLang="en-US" sz="1200" dirty="0">
                <a:solidFill>
                  <a:srgbClr val="1D1D1A"/>
                </a:solidFill>
                <a:latin typeface="微软雅黑" panose="020B0503020204020204" pitchFamily="34" charset="-122"/>
                <a:ea typeface="微软雅黑" panose="020B0503020204020204" pitchFamily="34" charset="-122"/>
                <a:sym typeface="+mn-ea"/>
              </a:rPr>
              <a:t>：构造约束卷积核的矩，准确预测复杂系统的动力学特性，同时揭示潜在的</a:t>
            </a:r>
            <a:r>
              <a:rPr lang="en-US" altLang="zh-CN" sz="1200" dirty="0">
                <a:solidFill>
                  <a:srgbClr val="1D1D1A"/>
                </a:solidFill>
                <a:latin typeface="微软雅黑" panose="020B0503020204020204" pitchFamily="34" charset="-122"/>
                <a:ea typeface="微软雅黑" panose="020B0503020204020204" pitchFamily="34" charset="-122"/>
                <a:sym typeface="+mn-ea"/>
              </a:rPr>
              <a:t>PDE</a:t>
            </a:r>
            <a:r>
              <a:rPr lang="zh-CN" altLang="en-US" sz="1200" dirty="0">
                <a:solidFill>
                  <a:srgbClr val="1D1D1A"/>
                </a:solidFill>
                <a:latin typeface="微软雅黑" panose="020B0503020204020204" pitchFamily="34" charset="-122"/>
                <a:ea typeface="微软雅黑" panose="020B0503020204020204" pitchFamily="34" charset="-122"/>
                <a:sym typeface="+mn-ea"/>
              </a:rPr>
              <a:t>方程</a:t>
            </a:r>
          </a:p>
        </p:txBody>
      </p:sp>
      <p:pic>
        <p:nvPicPr>
          <p:cNvPr id="7170" name="Picture 2" descr="coe label benchmark">
            <a:extLst>
              <a:ext uri="{FF2B5EF4-FFF2-40B4-BE49-F238E27FC236}">
                <a16:creationId xmlns:a16="http://schemas.microsoft.com/office/drawing/2014/main" id="{500C8869-0EB6-4CA4-B6A0-B31B27F56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59" y="1920463"/>
            <a:ext cx="5543458" cy="12465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e trained step-1">
            <a:extLst>
              <a:ext uri="{FF2B5EF4-FFF2-40B4-BE49-F238E27FC236}">
                <a16:creationId xmlns:a16="http://schemas.microsoft.com/office/drawing/2014/main" id="{E1BC4A2E-8365-43D4-B666-1DD65CC01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959" y="3197581"/>
            <a:ext cx="5543462" cy="124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7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39171"/>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可微分</a:t>
            </a:r>
            <a:r>
              <a:rPr lang="en-US" altLang="zh-CN" sz="2400" b="1" dirty="0">
                <a:latin typeface="微软雅黑" panose="020B0503020204020204" pitchFamily="34" charset="-122"/>
                <a:ea typeface="微软雅黑" panose="020B0503020204020204" pitchFamily="34" charset="-122"/>
              </a:rPr>
              <a:t>CFD</a:t>
            </a:r>
            <a:r>
              <a:rPr lang="zh-CN" altLang="en-US" sz="2400" b="1" dirty="0">
                <a:latin typeface="微软雅黑" panose="020B0503020204020204" pitchFamily="34" charset="-122"/>
                <a:ea typeface="微软雅黑" panose="020B0503020204020204" pitchFamily="34" charset="-122"/>
              </a:rPr>
              <a:t>求解器</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63" name="文本框 62"/>
          <p:cNvSpPr txBox="1"/>
          <p:nvPr/>
        </p:nvSpPr>
        <p:spPr>
          <a:xfrm>
            <a:off x="363710" y="769408"/>
            <a:ext cx="11467753" cy="418191"/>
          </a:xfrm>
          <a:prstGeom prst="rect">
            <a:avLst/>
          </a:prstGeom>
          <a:no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在</a:t>
            </a:r>
            <a:r>
              <a:rPr lang="en-US" altLang="zh-CN" sz="1600" dirty="0">
                <a:solidFill>
                  <a:srgbClr val="000000"/>
                </a:solidFill>
                <a:latin typeface="微软雅黑" panose="020B0503020204020204" pitchFamily="34" charset="-122"/>
                <a:ea typeface="微软雅黑" panose="020B0503020204020204" pitchFamily="34" charset="-122"/>
              </a:rPr>
              <a:t>AI</a:t>
            </a:r>
            <a:r>
              <a:rPr lang="zh-CN" altLang="en-US" sz="1600" dirty="0">
                <a:solidFill>
                  <a:srgbClr val="000000"/>
                </a:solidFill>
                <a:latin typeface="微软雅黑" panose="020B0503020204020204" pitchFamily="34" charset="-122"/>
                <a:ea typeface="微软雅黑" panose="020B0503020204020204" pitchFamily="34" charset="-122"/>
              </a:rPr>
              <a:t>框架中实现传统的流体仿真，</a:t>
            </a:r>
            <a:r>
              <a:rPr lang="zh-CN" altLang="zh-CN" sz="1600" dirty="0">
                <a:latin typeface="微软雅黑" panose="020B0503020204020204" pitchFamily="34" charset="-122"/>
                <a:ea typeface="微软雅黑" panose="020B0503020204020204" pitchFamily="34" charset="-122"/>
              </a:rPr>
              <a:t>实现流体仿真模型的</a:t>
            </a:r>
            <a:r>
              <a:rPr lang="en-US" altLang="zh-CN" sz="1600" dirty="0">
                <a:latin typeface="微软雅黑" panose="020B0503020204020204" pitchFamily="34" charset="-122"/>
                <a:ea typeface="微软雅黑" panose="020B0503020204020204" pitchFamily="34" charset="-122"/>
              </a:rPr>
              <a:t>AI</a:t>
            </a:r>
            <a:r>
              <a:rPr lang="zh-CN" altLang="zh-CN" sz="1600" dirty="0">
                <a:latin typeface="微软雅黑" panose="020B0503020204020204" pitchFamily="34" charset="-122"/>
                <a:ea typeface="微软雅黑" panose="020B0503020204020204" pitchFamily="34" charset="-122"/>
              </a:rPr>
              <a:t>修正、</a:t>
            </a:r>
            <a:r>
              <a:rPr lang="en-US" altLang="zh-CN" sz="1600" dirty="0">
                <a:latin typeface="微软雅黑" panose="020B0503020204020204" pitchFamily="34" charset="-122"/>
                <a:ea typeface="微软雅黑" panose="020B0503020204020204" pitchFamily="34" charset="-122"/>
              </a:rPr>
              <a:t>AI</a:t>
            </a:r>
            <a:r>
              <a:rPr lang="zh-CN" altLang="zh-CN" sz="1600" dirty="0">
                <a:latin typeface="微软雅黑" panose="020B0503020204020204" pitchFamily="34" charset="-122"/>
                <a:ea typeface="微软雅黑" panose="020B0503020204020204" pitchFamily="34" charset="-122"/>
              </a:rPr>
              <a:t>插值和</a:t>
            </a:r>
            <a:r>
              <a:rPr lang="en-US" altLang="zh-CN" sz="1600" dirty="0">
                <a:latin typeface="微软雅黑" panose="020B0503020204020204" pitchFamily="34" charset="-122"/>
                <a:ea typeface="微软雅黑" panose="020B0503020204020204" pitchFamily="34" charset="-122"/>
              </a:rPr>
              <a:t>AI</a:t>
            </a:r>
            <a:r>
              <a:rPr lang="zh-CN" altLang="zh-CN" sz="1600" dirty="0">
                <a:latin typeface="微软雅黑" panose="020B0503020204020204" pitchFamily="34" charset="-122"/>
                <a:ea typeface="微软雅黑" panose="020B0503020204020204" pitchFamily="34" charset="-122"/>
              </a:rPr>
              <a:t>超分等应用</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14" name="圆角矩形 13"/>
          <p:cNvSpPr/>
          <p:nvPr/>
        </p:nvSpPr>
        <p:spPr bwMode="auto">
          <a:xfrm>
            <a:off x="676580" y="6093884"/>
            <a:ext cx="10846225" cy="532089"/>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en-US" altLang="zh-CN" sz="1600" b="1" dirty="0" err="1">
                <a:solidFill>
                  <a:schemeClr val="tx2"/>
                </a:solidFill>
                <a:latin typeface="微软雅黑" panose="020B0503020204020204" pitchFamily="34" charset="-122"/>
                <a:ea typeface="微软雅黑" panose="020B0503020204020204" pitchFamily="34" charset="-122"/>
              </a:rPr>
              <a:t>MindFlow</a:t>
            </a:r>
            <a:r>
              <a:rPr lang="en-US" altLang="zh-CN" sz="1600" b="1" dirty="0">
                <a:solidFill>
                  <a:schemeClr val="tx2"/>
                </a:solidFill>
                <a:latin typeface="微软雅黑" panose="020B0503020204020204" pitchFamily="34" charset="-122"/>
                <a:ea typeface="微软雅黑" panose="020B0503020204020204" pitchFamily="34" charset="-122"/>
              </a:rPr>
              <a:t>-CFD</a:t>
            </a:r>
            <a:r>
              <a:rPr lang="zh-CN" altLang="zh-CN" sz="1600" b="1" dirty="0">
                <a:solidFill>
                  <a:schemeClr val="tx2"/>
                </a:solidFill>
                <a:latin typeface="微软雅黑" panose="020B0503020204020204" pitchFamily="34" charset="-122"/>
                <a:ea typeface="微软雅黑" panose="020B0503020204020204" pitchFamily="34" charset="-122"/>
              </a:rPr>
              <a:t>可微求解器具备</a:t>
            </a:r>
            <a:r>
              <a:rPr lang="en-US" altLang="zh-CN" sz="1600" b="1" dirty="0" err="1">
                <a:solidFill>
                  <a:schemeClr val="tx2"/>
                </a:solidFill>
                <a:latin typeface="微软雅黑" panose="020B0503020204020204" pitchFamily="34" charset="-122"/>
                <a:ea typeface="微软雅黑" panose="020B0503020204020204" pitchFamily="34" charset="-122"/>
              </a:rPr>
              <a:t>jit</a:t>
            </a:r>
            <a:r>
              <a:rPr lang="zh-CN" altLang="zh-CN" sz="1600" b="1" dirty="0">
                <a:solidFill>
                  <a:schemeClr val="tx2"/>
                </a:solidFill>
                <a:latin typeface="微软雅黑" panose="020B0503020204020204" pitchFamily="34" charset="-122"/>
                <a:ea typeface="微软雅黑" panose="020B0503020204020204" pitchFamily="34" charset="-122"/>
              </a:rPr>
              <a:t>即时编译，</a:t>
            </a:r>
            <a:r>
              <a:rPr lang="en-US" altLang="zh-CN" sz="1600" b="1" dirty="0" err="1">
                <a:solidFill>
                  <a:schemeClr val="tx2"/>
                </a:solidFill>
                <a:latin typeface="微软雅黑" panose="020B0503020204020204" pitchFamily="34" charset="-122"/>
                <a:ea typeface="微软雅黑" panose="020B0503020204020204" pitchFamily="34" charset="-122"/>
              </a:rPr>
              <a:t>vmap</a:t>
            </a:r>
            <a:r>
              <a:rPr lang="zh-CN" altLang="zh-CN" sz="1600" b="1" dirty="0">
                <a:solidFill>
                  <a:schemeClr val="tx2"/>
                </a:solidFill>
                <a:latin typeface="微软雅黑" panose="020B0503020204020204" pitchFamily="34" charset="-122"/>
                <a:ea typeface="微软雅黑" panose="020B0503020204020204" pitchFamily="34" charset="-122"/>
              </a:rPr>
              <a:t>自动向量化，端到端自动微分等</a:t>
            </a:r>
            <a:r>
              <a:rPr lang="zh-CN" altLang="en-US" sz="1600" b="1" dirty="0">
                <a:solidFill>
                  <a:schemeClr val="tx2"/>
                </a:solidFill>
                <a:latin typeface="微软雅黑" panose="020B0503020204020204" pitchFamily="34" charset="-122"/>
                <a:ea typeface="微软雅黑" panose="020B0503020204020204" pitchFamily="34" charset="-122"/>
              </a:rPr>
              <a:t>特</a:t>
            </a:r>
            <a:r>
              <a:rPr lang="zh-CN" altLang="zh-CN" sz="1600" b="1" dirty="0">
                <a:solidFill>
                  <a:schemeClr val="tx2"/>
                </a:solidFill>
                <a:latin typeface="微软雅黑" panose="020B0503020204020204" pitchFamily="34" charset="-122"/>
                <a:ea typeface="微软雅黑" panose="020B0503020204020204" pitchFamily="34" charset="-122"/>
              </a:rPr>
              <a:t>点</a:t>
            </a:r>
            <a:endParaRPr lang="en-US" altLang="zh-CN" sz="1600" b="1" kern="0" dirty="0">
              <a:solidFill>
                <a:schemeClr val="tx2"/>
              </a:solidFill>
              <a:latin typeface="微软雅黑" panose="020B0503020204020204" pitchFamily="34" charset="-122"/>
              <a:ea typeface="微软雅黑" panose="020B0503020204020204" pitchFamily="34" charset="-122"/>
            </a:endParaRPr>
          </a:p>
        </p:txBody>
      </p:sp>
      <p:pic>
        <p:nvPicPr>
          <p:cNvPr id="12" name="图片 5">
            <a:extLst>
              <a:ext uri="{FF2B5EF4-FFF2-40B4-BE49-F238E27FC236}">
                <a16:creationId xmlns:a16="http://schemas.microsoft.com/office/drawing/2014/main" id="{2E736217-B901-43B9-BE41-6CFFAD72D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09" y="1311540"/>
            <a:ext cx="2870440" cy="212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0C22F4E0-7FF1-45A4-A9A3-07AB61558FB7}"/>
              </a:ext>
            </a:extLst>
          </p:cNvPr>
          <p:cNvPicPr>
            <a:picLocks noChangeAspect="1"/>
          </p:cNvPicPr>
          <p:nvPr/>
        </p:nvPicPr>
        <p:blipFill>
          <a:blip r:embed="rId4"/>
          <a:stretch>
            <a:fillRect/>
          </a:stretch>
        </p:blipFill>
        <p:spPr>
          <a:xfrm>
            <a:off x="5945185" y="1286898"/>
            <a:ext cx="5733877" cy="4683046"/>
          </a:xfrm>
          <a:prstGeom prst="rect">
            <a:avLst/>
          </a:prstGeom>
        </p:spPr>
      </p:pic>
      <p:pic>
        <p:nvPicPr>
          <p:cNvPr id="1028" name="Picture 4" descr="C:\Users\z00804880\AppData\Roaming\eSpace_Desktop\UserData\z00804880\imagefiles\originalImgfiles\2CD59BBA-C47B-4F84-9C1F-4A8EC6877B61.jpg">
            <a:extLst>
              <a:ext uri="{FF2B5EF4-FFF2-40B4-BE49-F238E27FC236}">
                <a16:creationId xmlns:a16="http://schemas.microsoft.com/office/drawing/2014/main" id="{58395000-7B8D-457B-A73B-488A89722B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21" t="9772" r="4943" b="9523"/>
          <a:stretch/>
        </p:blipFill>
        <p:spPr bwMode="auto">
          <a:xfrm>
            <a:off x="3314414" y="1214978"/>
            <a:ext cx="2584236" cy="2301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表格 8">
            <a:extLst>
              <a:ext uri="{FF2B5EF4-FFF2-40B4-BE49-F238E27FC236}">
                <a16:creationId xmlns:a16="http://schemas.microsoft.com/office/drawing/2014/main" id="{01CEC20D-FE85-41B8-A310-9BD2EFD51038}"/>
              </a:ext>
            </a:extLst>
          </p:cNvPr>
          <p:cNvGraphicFramePr>
            <a:graphicFrameLocks noGrp="1"/>
          </p:cNvGraphicFramePr>
          <p:nvPr>
            <p:extLst>
              <p:ext uri="{D42A27DB-BD31-4B8C-83A1-F6EECF244321}">
                <p14:modId xmlns:p14="http://schemas.microsoft.com/office/powerpoint/2010/main" val="2886897660"/>
              </p:ext>
            </p:extLst>
          </p:nvPr>
        </p:nvGraphicFramePr>
        <p:xfrm>
          <a:off x="290509" y="3916155"/>
          <a:ext cx="5608141" cy="1854200"/>
        </p:xfrm>
        <a:graphic>
          <a:graphicData uri="http://schemas.openxmlformats.org/drawingml/2006/table">
            <a:tbl>
              <a:tblPr firstRow="1" bandRow="1">
                <a:tableStyleId>{5C22544A-7EE6-4342-B048-85BDC9FD1C3A}</a:tableStyleId>
              </a:tblPr>
              <a:tblGrid>
                <a:gridCol w="1614161">
                  <a:extLst>
                    <a:ext uri="{9D8B030D-6E8A-4147-A177-3AD203B41FA5}">
                      <a16:colId xmlns:a16="http://schemas.microsoft.com/office/drawing/2014/main" val="526678013"/>
                    </a:ext>
                  </a:extLst>
                </a:gridCol>
                <a:gridCol w="3993980">
                  <a:extLst>
                    <a:ext uri="{9D8B030D-6E8A-4147-A177-3AD203B41FA5}">
                      <a16:colId xmlns:a16="http://schemas.microsoft.com/office/drawing/2014/main" val="1128179993"/>
                    </a:ext>
                  </a:extLst>
                </a:gridCol>
              </a:tblGrid>
              <a:tr h="370840">
                <a:tc>
                  <a:txBody>
                    <a:bodyPr/>
                    <a:lstStyle/>
                    <a:p>
                      <a:pPr algn="ctr"/>
                      <a:r>
                        <a:rPr lang="zh-CN" altLang="en-US" sz="1600" dirty="0">
                          <a:solidFill>
                            <a:schemeClr val="tx1"/>
                          </a:solidFill>
                        </a:rPr>
                        <a:t>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70840">
                <a:tc>
                  <a:txBody>
                    <a:bodyPr/>
                    <a:lstStyle/>
                    <a:p>
                      <a:r>
                        <a:rPr lang="en-US" altLang="zh-CN" sz="1200" dirty="0">
                          <a:latin typeface="Microsoft YaHei" panose="020B0503020204020204" pitchFamily="34" charset="-122"/>
                          <a:ea typeface="Microsoft YaHei" panose="020B0503020204020204" pitchFamily="34" charset="-122"/>
                        </a:rPr>
                        <a:t>Lax</a:t>
                      </a:r>
                      <a:r>
                        <a:rPr lang="zh-CN" altLang="en-US" sz="1200" dirty="0">
                          <a:latin typeface="Microsoft YaHei" panose="020B0503020204020204" pitchFamily="34" charset="-122"/>
                          <a:ea typeface="Microsoft YaHei" panose="020B0503020204020204" pitchFamily="34" charset="-122"/>
                        </a:rPr>
                        <a:t>激波管</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https://gitee.com/mindspore/mindscience/tree/master/MindFlow/applications/cfd/lax</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r h="370840">
                <a:tc>
                  <a:txBody>
                    <a:bodyPr/>
                    <a:lstStyle/>
                    <a:p>
                      <a:r>
                        <a:rPr lang="en-US" altLang="zh-CN" sz="1200" dirty="0">
                          <a:latin typeface="Microsoft YaHei" panose="020B0503020204020204" pitchFamily="34" charset="-122"/>
                          <a:ea typeface="Microsoft YaHei" panose="020B0503020204020204" pitchFamily="34" charset="-122"/>
                        </a:rPr>
                        <a:t>Sod</a:t>
                      </a:r>
                      <a:r>
                        <a:rPr lang="zh-CN" altLang="en-US" sz="1200" dirty="0">
                          <a:latin typeface="Microsoft YaHei" panose="020B0503020204020204" pitchFamily="34" charset="-122"/>
                          <a:ea typeface="Microsoft YaHei" panose="020B0503020204020204" pitchFamily="34" charset="-122"/>
                        </a:rPr>
                        <a:t>激波管</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https://gitee.com/mindspore/mindscience/tree/master/MindFlow/applications/cfd/sod</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342998"/>
                  </a:ext>
                </a:extLst>
              </a:tr>
              <a:tr h="370840">
                <a:tc>
                  <a:txBody>
                    <a:bodyPr/>
                    <a:lstStyle/>
                    <a:p>
                      <a:r>
                        <a:rPr lang="zh-CN" altLang="en-US" sz="1200" dirty="0">
                          <a:latin typeface="Microsoft YaHei" panose="020B0503020204020204" pitchFamily="34" charset="-122"/>
                          <a:ea typeface="Microsoft YaHei" panose="020B0503020204020204" pitchFamily="34" charset="-122"/>
                        </a:rPr>
                        <a:t>库埃特流动</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https://gitee.com/mindspore/mindscience/tree/master/MindFlow/applications/cfd/couette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416413"/>
                  </a:ext>
                </a:extLst>
              </a:tr>
              <a:tr h="370840">
                <a:tc>
                  <a:txBody>
                    <a:bodyPr/>
                    <a:lstStyle/>
                    <a:p>
                      <a:r>
                        <a:rPr lang="zh-CN" altLang="en-US" sz="1200" dirty="0">
                          <a:latin typeface="Microsoft YaHei" panose="020B0503020204020204" pitchFamily="34" charset="-122"/>
                          <a:ea typeface="Microsoft YaHei" panose="020B0503020204020204" pitchFamily="34" charset="-122"/>
                        </a:rPr>
                        <a:t>二维黎曼问题</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https://gitee.com/mindspore/mindscience/tree/master/MindFlow/applications/cfd/riemann2d</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7335822"/>
                  </a:ext>
                </a:extLst>
              </a:tr>
            </a:tbl>
          </a:graphicData>
        </a:graphic>
      </p:graphicFrame>
    </p:spTree>
    <p:extLst>
      <p:ext uri="{BB962C8B-B14F-4D97-AF65-F5344CB8AC3E}">
        <p14:creationId xmlns:p14="http://schemas.microsoft.com/office/powerpoint/2010/main" val="124996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39171"/>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流体力学开源数据集</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63" name="文本框 62"/>
          <p:cNvSpPr txBox="1"/>
          <p:nvPr/>
        </p:nvSpPr>
        <p:spPr>
          <a:xfrm>
            <a:off x="363709" y="903223"/>
            <a:ext cx="11467753" cy="418191"/>
          </a:xfrm>
          <a:prstGeom prst="rect">
            <a:avLst/>
          </a:prstGeom>
          <a:no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数据是</a:t>
            </a:r>
            <a:r>
              <a:rPr lang="en-US" altLang="zh-CN" sz="1600" dirty="0">
                <a:solidFill>
                  <a:srgbClr val="000000"/>
                </a:solidFill>
                <a:latin typeface="微软雅黑" panose="020B0503020204020204" pitchFamily="34" charset="-122"/>
                <a:ea typeface="微软雅黑" panose="020B0503020204020204" pitchFamily="34" charset="-122"/>
              </a:rPr>
              <a:t>AI</a:t>
            </a:r>
            <a:r>
              <a:rPr lang="zh-CN" altLang="en-US" sz="1600" dirty="0">
                <a:solidFill>
                  <a:srgbClr val="000000"/>
                </a:solidFill>
                <a:latin typeface="微软雅黑" panose="020B0503020204020204" pitchFamily="34" charset="-122"/>
                <a:ea typeface="微软雅黑" panose="020B0503020204020204" pitchFamily="34" charset="-122"/>
              </a:rPr>
              <a:t>发展的重要要素之一，</a:t>
            </a:r>
            <a:r>
              <a:rPr lang="en-US" altLang="zh-CN" sz="1600" dirty="0" err="1">
                <a:solidFill>
                  <a:srgbClr val="000000"/>
                </a:solidFill>
                <a:latin typeface="微软雅黑" panose="020B0503020204020204" pitchFamily="34" charset="-122"/>
                <a:ea typeface="微软雅黑" panose="020B0503020204020204" pitchFamily="34" charset="-122"/>
              </a:rPr>
              <a:t>MindFlow</a:t>
            </a:r>
            <a:r>
              <a:rPr lang="zh-CN" altLang="en-US" sz="1600" dirty="0">
                <a:solidFill>
                  <a:srgbClr val="000000"/>
                </a:solidFill>
                <a:latin typeface="微软雅黑" panose="020B0503020204020204" pitchFamily="34" charset="-122"/>
                <a:ea typeface="微软雅黑" panose="020B0503020204020204" pitchFamily="34" charset="-122"/>
              </a:rPr>
              <a:t>为广大</a:t>
            </a:r>
            <a:r>
              <a:rPr lang="en-US" altLang="zh-CN" sz="1600" dirty="0">
                <a:solidFill>
                  <a:srgbClr val="000000"/>
                </a:solidFill>
                <a:latin typeface="微软雅黑" panose="020B0503020204020204" pitchFamily="34" charset="-122"/>
                <a:ea typeface="微软雅黑" panose="020B0503020204020204" pitchFamily="34" charset="-122"/>
              </a:rPr>
              <a:t>AI+</a:t>
            </a:r>
            <a:r>
              <a:rPr lang="zh-CN" altLang="en-US" sz="1600" dirty="0">
                <a:solidFill>
                  <a:srgbClr val="000000"/>
                </a:solidFill>
                <a:latin typeface="微软雅黑" panose="020B0503020204020204" pitchFamily="34" charset="-122"/>
                <a:ea typeface="微软雅黑" panose="020B0503020204020204" pitchFamily="34" charset="-122"/>
              </a:rPr>
              <a:t>流体开发者提供了多样化的数据集</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14" name="圆角矩形 13"/>
          <p:cNvSpPr/>
          <p:nvPr/>
        </p:nvSpPr>
        <p:spPr bwMode="auto">
          <a:xfrm>
            <a:off x="674472" y="5610664"/>
            <a:ext cx="10846225" cy="532089"/>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en-US" altLang="zh-CN" sz="1600" b="1" dirty="0" err="1">
                <a:solidFill>
                  <a:schemeClr val="tx2"/>
                </a:solidFill>
                <a:latin typeface="微软雅黑" panose="020B0503020204020204" pitchFamily="34" charset="-122"/>
                <a:ea typeface="微软雅黑" panose="020B0503020204020204" pitchFamily="34" charset="-122"/>
              </a:rPr>
              <a:t>MindFlow</a:t>
            </a:r>
            <a:r>
              <a:rPr lang="zh-CN" altLang="en-US" sz="1600" b="1" dirty="0">
                <a:solidFill>
                  <a:schemeClr val="tx2"/>
                </a:solidFill>
                <a:latin typeface="微软雅黑" panose="020B0503020204020204" pitchFamily="34" charset="-122"/>
                <a:ea typeface="微软雅黑" panose="020B0503020204020204" pitchFamily="34" charset="-122"/>
              </a:rPr>
              <a:t>的数据集和应用将持续更新，为广大开发者提供统一的模型评测标准</a:t>
            </a:r>
            <a:endParaRPr lang="en-US" altLang="zh-CN" sz="1600" b="1" kern="0" dirty="0">
              <a:solidFill>
                <a:schemeClr val="tx2"/>
              </a:solidFill>
              <a:latin typeface="微软雅黑" panose="020B0503020204020204" pitchFamily="34" charset="-122"/>
              <a:ea typeface="微软雅黑" panose="020B0503020204020204" pitchFamily="34" charset="-122"/>
            </a:endParaRPr>
          </a:p>
        </p:txBody>
      </p:sp>
      <p:graphicFrame>
        <p:nvGraphicFramePr>
          <p:cNvPr id="9" name="表格 8">
            <a:extLst>
              <a:ext uri="{FF2B5EF4-FFF2-40B4-BE49-F238E27FC236}">
                <a16:creationId xmlns:a16="http://schemas.microsoft.com/office/drawing/2014/main" id="{01CEC20D-FE85-41B8-A310-9BD2EFD51038}"/>
              </a:ext>
            </a:extLst>
          </p:cNvPr>
          <p:cNvGraphicFramePr>
            <a:graphicFrameLocks noGrp="1"/>
          </p:cNvGraphicFramePr>
          <p:nvPr>
            <p:extLst>
              <p:ext uri="{D42A27DB-BD31-4B8C-83A1-F6EECF244321}">
                <p14:modId xmlns:p14="http://schemas.microsoft.com/office/powerpoint/2010/main" val="127074652"/>
              </p:ext>
            </p:extLst>
          </p:nvPr>
        </p:nvGraphicFramePr>
        <p:xfrm>
          <a:off x="1324864" y="1758578"/>
          <a:ext cx="9545444" cy="3261360"/>
        </p:xfrm>
        <a:graphic>
          <a:graphicData uri="http://schemas.openxmlformats.org/drawingml/2006/table">
            <a:tbl>
              <a:tblPr firstRow="1" bandRow="1">
                <a:tableStyleId>{5C22544A-7EE6-4342-B048-85BDC9FD1C3A}</a:tableStyleId>
              </a:tblPr>
              <a:tblGrid>
                <a:gridCol w="2110733">
                  <a:extLst>
                    <a:ext uri="{9D8B030D-6E8A-4147-A177-3AD203B41FA5}">
                      <a16:colId xmlns:a16="http://schemas.microsoft.com/office/drawing/2014/main" val="526678013"/>
                    </a:ext>
                  </a:extLst>
                </a:gridCol>
                <a:gridCol w="2139893">
                  <a:extLst>
                    <a:ext uri="{9D8B030D-6E8A-4147-A177-3AD203B41FA5}">
                      <a16:colId xmlns:a16="http://schemas.microsoft.com/office/drawing/2014/main" val="3413660872"/>
                    </a:ext>
                  </a:extLst>
                </a:gridCol>
                <a:gridCol w="5294818">
                  <a:extLst>
                    <a:ext uri="{9D8B030D-6E8A-4147-A177-3AD203B41FA5}">
                      <a16:colId xmlns:a16="http://schemas.microsoft.com/office/drawing/2014/main" val="1128179993"/>
                    </a:ext>
                  </a:extLst>
                </a:gridCol>
              </a:tblGrid>
              <a:tr h="244903">
                <a:tc>
                  <a:txBody>
                    <a:bodyPr/>
                    <a:lstStyle/>
                    <a:p>
                      <a:pPr algn="ctr"/>
                      <a:r>
                        <a:rPr lang="zh-CN" altLang="en-US" sz="1600" dirty="0">
                          <a:solidFill>
                            <a:schemeClr val="tx1"/>
                          </a:solidFill>
                        </a:rPr>
                        <a:t>数据集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相关案例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33959">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翼型流场数据集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东方</a:t>
                      </a: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御风</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https://download.mindspore.cn/mindscience/mindflow/dataset/applications/data_driven/airfoil/2D_steady/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r h="333959">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Burgers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方程数据集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FNO/KNO</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求解</a:t>
                      </a: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Burgers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a:t>
                      </a:r>
                      <a:endParaRPr lang="en-US" altLang="zh-CN" sz="1200" kern="1200" dirty="0">
                        <a:solidFill>
                          <a:schemeClr val="dk1"/>
                        </a:solidFill>
                        <a:latin typeface="Microsoft YaHei" panose="020B0503020204020204" pitchFamily="34" charset="-122"/>
                        <a:ea typeface="Microsoft YaHei" panose="020B0503020204020204" pitchFamily="34" charset="-122"/>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https://download.mindspore.cn/mindscience/mindflow/dataset/applications/data_driven/burgers/dataset/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342998"/>
                  </a:ext>
                </a:extLst>
              </a:tr>
              <a:tr h="333959">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NS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方程湍流数据集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FNO/KNO</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求解</a:t>
                      </a: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NS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a:t>
                      </a:r>
                      <a:endParaRPr lang="en-US" altLang="zh-CN" sz="1200" kern="1200" dirty="0">
                        <a:solidFill>
                          <a:schemeClr val="dk1"/>
                        </a:solidFill>
                        <a:latin typeface="Microsoft YaHei" panose="020B0503020204020204" pitchFamily="34" charset="-122"/>
                        <a:ea typeface="Microsoft YaHei" panose="020B0503020204020204" pitchFamily="34" charset="-122"/>
                        <a:cs typeface="+mn-cs"/>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https://download.mindspore.cn/mindscience/mindflow/dataset/applications/data_driven/navier_stokes/dataset/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415890"/>
                  </a:ext>
                </a:extLst>
              </a:tr>
              <a:tr h="467543">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对流</a:t>
                      </a: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扩散方程数据生成代码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PDE-Net</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求解对流扩散方程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https://gitee.com/mindspore/mindscience/blob/master/MindFlow/applications/data_mechanism_fusion/variant_linear_coe_pde_net/src/pde_solvers.py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416413"/>
                  </a:ext>
                </a:extLst>
              </a:tr>
              <a:tr h="333959">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翼型抖振数据集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kern="1200" dirty="0" err="1">
                          <a:solidFill>
                            <a:schemeClr val="dk1"/>
                          </a:solidFill>
                          <a:latin typeface="Microsoft YaHei" panose="020B0503020204020204" pitchFamily="34" charset="-122"/>
                          <a:ea typeface="Microsoft YaHei" panose="020B0503020204020204" pitchFamily="34" charset="-122"/>
                          <a:cs typeface="+mn-cs"/>
                        </a:rPr>
                        <a:t>eHDNN</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求解抖振翼型流场</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https://download.mindspore.cn/mindscience/mindflow/dataset/applications/data_driven/airfoil/2D_unsteady/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937542"/>
                  </a:ext>
                </a:extLst>
              </a:tr>
              <a:tr h="333959">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Sod</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激波管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CAE-LSTM</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求解</a:t>
                      </a: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Sod</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激波管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https://download.mindspore.cn/mindscience/mindflow/dataset/applications/data_driven/cae-lstm/sod/sod.npy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7335822"/>
                  </a:ext>
                </a:extLst>
              </a:tr>
            </a:tbl>
          </a:graphicData>
        </a:graphic>
      </p:graphicFrame>
    </p:spTree>
    <p:extLst>
      <p:ext uri="{BB962C8B-B14F-4D97-AF65-F5344CB8AC3E}">
        <p14:creationId xmlns:p14="http://schemas.microsoft.com/office/powerpoint/2010/main" val="314333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06" y="1340"/>
            <a:ext cx="10282983" cy="6855322"/>
          </a:xfrm>
          <a:prstGeom prst="rect">
            <a:avLst/>
          </a:prstGeom>
        </p:spPr>
      </p:pic>
      <p:sp>
        <p:nvSpPr>
          <p:cNvPr id="3" name="矩形 2"/>
          <p:cNvSpPr/>
          <p:nvPr/>
        </p:nvSpPr>
        <p:spPr>
          <a:xfrm>
            <a:off x="1587" y="2718"/>
            <a:ext cx="12192000" cy="6855322"/>
          </a:xfrm>
          <a:prstGeom prst="rect">
            <a:avLst/>
          </a:prstGeom>
          <a:gradFill>
            <a:gsLst>
              <a:gs pos="28000">
                <a:srgbClr val="FFFFFF"/>
              </a:gs>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7" name="矩形 16"/>
          <p:cNvSpPr/>
          <p:nvPr/>
        </p:nvSpPr>
        <p:spPr>
          <a:xfrm rot="16200000">
            <a:off x="4880756" y="-470638"/>
            <a:ext cx="2433664" cy="12192001"/>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3" name="Freeform 10"/>
          <p:cNvSpPr/>
          <p:nvPr/>
        </p:nvSpPr>
        <p:spPr bwMode="auto">
          <a:xfrm>
            <a:off x="1588" y="501992"/>
            <a:ext cx="2585515" cy="480041"/>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close/>
              </a:path>
            </a:pathLst>
          </a:custGeom>
          <a:solidFill>
            <a:srgbClr val="C00000"/>
          </a:solidFill>
          <a:ln>
            <a:noFill/>
          </a:ln>
        </p:spPr>
        <p:txBody>
          <a:bodyPr vert="horz" wrap="square" lIns="91404" tIns="45702" rIns="91404" bIns="45702" numCol="1" anchor="t" anchorCtr="0" compatLnSpc="1"/>
          <a:lstStyle/>
          <a:p>
            <a:endParaRPr lang="zh-CN" altLang="en-US">
              <a:solidFill>
                <a:srgbClr val="1D1D1A"/>
              </a:solidFill>
            </a:endParaRPr>
          </a:p>
        </p:txBody>
      </p:sp>
      <p:sp>
        <p:nvSpPr>
          <p:cNvPr id="34" name="文本框 33"/>
          <p:cNvSpPr txBox="1">
            <a:spLocks noChangeArrowheads="1"/>
          </p:cNvSpPr>
          <p:nvPr/>
        </p:nvSpPr>
        <p:spPr bwMode="auto">
          <a:xfrm>
            <a:off x="1293661" y="532042"/>
            <a:ext cx="988895" cy="43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8565" eaLnBrk="0" hangingPunct="0"/>
            <a:r>
              <a:rPr lang="zh-CN" altLang="en-US"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rPr>
              <a:t>目 录</a:t>
            </a:r>
            <a:endParaRPr lang="en-US" altLang="zh-CN"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endParaRPr>
          </a:p>
        </p:txBody>
      </p:sp>
      <p:sp>
        <p:nvSpPr>
          <p:cNvPr id="35" name="矩形 34"/>
          <p:cNvSpPr/>
          <p:nvPr/>
        </p:nvSpPr>
        <p:spPr>
          <a:xfrm>
            <a:off x="1293661" y="1911126"/>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sym typeface="+mn-lt"/>
              </a:rPr>
              <a:t>01</a:t>
            </a:r>
          </a:p>
        </p:txBody>
      </p:sp>
      <p:sp>
        <p:nvSpPr>
          <p:cNvPr id="37" name="矩形 36"/>
          <p:cNvSpPr/>
          <p:nvPr/>
        </p:nvSpPr>
        <p:spPr>
          <a:xfrm>
            <a:off x="2105793" y="2019119"/>
            <a:ext cx="4339188" cy="276891"/>
          </a:xfrm>
          <a:prstGeom prst="rect">
            <a:avLst/>
          </a:prstGeom>
          <a:noFill/>
        </p:spPr>
        <p:txBody>
          <a:bodyPr wrap="square" lIns="0" tIns="0" rIns="0" bIns="0" rtlCol="0">
            <a:spAutoFit/>
          </a:bodyPr>
          <a:lstStyle/>
          <a:p>
            <a:pPr defTabSz="913765">
              <a:lnSpc>
                <a:spcPct val="90000"/>
              </a:lnSpc>
            </a:pPr>
            <a:r>
              <a:rPr lang="en-US" altLang="zh-CN" sz="2000" b="1" dirty="0">
                <a:solidFill>
                  <a:srgbClr val="EBEBEB">
                    <a:lumMod val="50000"/>
                  </a:srgbClr>
                </a:solidFill>
                <a:latin typeface="微软雅黑" panose="020B0503020204020204" pitchFamily="34" charset="-122"/>
                <a:ea typeface="微软雅黑" panose="020B0503020204020204" pitchFamily="34" charset="-122"/>
              </a:rPr>
              <a:t>AI</a:t>
            </a:r>
            <a:r>
              <a:rPr lang="zh-CN" altLang="en-US" sz="2000" b="1" dirty="0">
                <a:solidFill>
                  <a:srgbClr val="EBEBEB">
                    <a:lumMod val="50000"/>
                  </a:srgbClr>
                </a:solidFill>
                <a:latin typeface="微软雅黑" panose="020B0503020204020204" pitchFamily="34" charset="-122"/>
                <a:ea typeface="微软雅黑" panose="020B0503020204020204" pitchFamily="34" charset="-122"/>
              </a:rPr>
              <a:t>流体仿真的背景</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endParaRPr>
          </a:p>
        </p:txBody>
      </p:sp>
      <p:sp>
        <p:nvSpPr>
          <p:cNvPr id="38" name="Freeform 11"/>
          <p:cNvSpPr/>
          <p:nvPr/>
        </p:nvSpPr>
        <p:spPr bwMode="auto">
          <a:xfrm>
            <a:off x="1589" y="472643"/>
            <a:ext cx="2421579" cy="520496"/>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a:solidFill>
                <a:srgbClr val="1D1D1A"/>
              </a:solidFill>
            </a:endParaRPr>
          </a:p>
        </p:txBody>
      </p:sp>
      <p:cxnSp>
        <p:nvCxnSpPr>
          <p:cNvPr id="39" name="直接连接符 38"/>
          <p:cNvCxnSpPr/>
          <p:nvPr/>
        </p:nvCxnSpPr>
        <p:spPr>
          <a:xfrm>
            <a:off x="1293663" y="2464908"/>
            <a:ext cx="5937681" cy="0"/>
          </a:xfrm>
          <a:prstGeom prst="line">
            <a:avLst/>
          </a:prstGeom>
          <a:noFill/>
          <a:ln w="3175" cap="flat" cmpd="sng" algn="ctr">
            <a:solidFill>
              <a:schemeClr val="bg1"/>
            </a:solidFill>
            <a:prstDash val="solid"/>
            <a:miter lim="800000"/>
          </a:ln>
          <a:effectLst/>
        </p:spPr>
      </p:cxnSp>
      <p:sp>
        <p:nvSpPr>
          <p:cNvPr id="40" name="矩形 39"/>
          <p:cNvSpPr/>
          <p:nvPr/>
        </p:nvSpPr>
        <p:spPr>
          <a:xfrm>
            <a:off x="1293660" y="2874535"/>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02</a:t>
            </a:r>
          </a:p>
        </p:txBody>
      </p:sp>
      <p:sp>
        <p:nvSpPr>
          <p:cNvPr id="41" name="矩形 40"/>
          <p:cNvSpPr/>
          <p:nvPr/>
        </p:nvSpPr>
        <p:spPr>
          <a:xfrm>
            <a:off x="2105795" y="2979862"/>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仿真套件</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42" name="直接连接符 41"/>
          <p:cNvCxnSpPr/>
          <p:nvPr/>
        </p:nvCxnSpPr>
        <p:spPr>
          <a:xfrm>
            <a:off x="1293661" y="3428317"/>
            <a:ext cx="5937681" cy="0"/>
          </a:xfrm>
          <a:prstGeom prst="line">
            <a:avLst/>
          </a:prstGeom>
          <a:noFill/>
          <a:ln w="3175" cap="flat" cmpd="sng" algn="ctr">
            <a:solidFill>
              <a:schemeClr val="tx1">
                <a:alpha val="50000"/>
              </a:schemeClr>
            </a:solidFill>
            <a:prstDash val="solid"/>
            <a:miter lim="800000"/>
          </a:ln>
          <a:effectLst/>
        </p:spPr>
      </p:cxnSp>
      <p:sp>
        <p:nvSpPr>
          <p:cNvPr id="15" name="矩形 14"/>
          <p:cNvSpPr/>
          <p:nvPr/>
        </p:nvSpPr>
        <p:spPr>
          <a:xfrm>
            <a:off x="1293659" y="3837944"/>
            <a:ext cx="635370" cy="553782"/>
          </a:xfrm>
          <a:prstGeom prst="rect">
            <a:avLst/>
          </a:prstGeom>
          <a:noFill/>
        </p:spPr>
        <p:txBody>
          <a:bodyPr wrap="square" lIns="0" tIns="0" rIns="0" bIns="0" rtlCol="0">
            <a:spAutoFit/>
          </a:bodyPr>
          <a:lstStyle/>
          <a:p>
            <a:pPr defTabSz="913765">
              <a:lnSpc>
                <a:spcPct val="90000"/>
              </a:lnSpc>
            </a:pPr>
            <a:r>
              <a:rPr lang="en-US" altLang="zh-CN" sz="4000" b="1" dirty="0">
                <a:latin typeface="微软雅黑"/>
                <a:cs typeface="Huawei Sans" panose="020C0503030203020204" pitchFamily="34" charset="0"/>
                <a:sym typeface="+mn-lt"/>
              </a:rPr>
              <a:t>03</a:t>
            </a:r>
          </a:p>
        </p:txBody>
      </p:sp>
      <p:sp>
        <p:nvSpPr>
          <p:cNvPr id="18" name="矩形 17"/>
          <p:cNvSpPr/>
          <p:nvPr/>
        </p:nvSpPr>
        <p:spPr>
          <a:xfrm>
            <a:off x="2105793" y="3946017"/>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en-US" altLang="zh-CN"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 SIG</a:t>
            </a:r>
            <a:r>
              <a:rPr lang="zh-CN" altLang="en-US"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介绍</a:t>
            </a:r>
            <a:endParaRPr lang="en-US" altLang="zh-CN"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19" name="直接连接符 18"/>
          <p:cNvCxnSpPr/>
          <p:nvPr/>
        </p:nvCxnSpPr>
        <p:spPr>
          <a:xfrm>
            <a:off x="1293661" y="4391726"/>
            <a:ext cx="5937681" cy="0"/>
          </a:xfrm>
          <a:prstGeom prst="line">
            <a:avLst/>
          </a:prstGeom>
          <a:noFill/>
          <a:ln w="3175" cap="flat" cmpd="sng" algn="ctr">
            <a:solidFill>
              <a:schemeClr val="tx1">
                <a:alpha val="50000"/>
              </a:schemeClr>
            </a:solidFill>
            <a:prstDash val="solid"/>
            <a:miter lim="800000"/>
          </a:ln>
          <a:effectLst/>
        </p:spPr>
      </p:cxnSp>
      <p:sp>
        <p:nvSpPr>
          <p:cNvPr id="21" name="矩形 20">
            <a:extLst>
              <a:ext uri="{FF2B5EF4-FFF2-40B4-BE49-F238E27FC236}">
                <a16:creationId xmlns:a16="http://schemas.microsoft.com/office/drawing/2014/main" id="{50BAD087-3CA7-4BC2-87AD-6E5C30DF5709}"/>
              </a:ext>
            </a:extLst>
          </p:cNvPr>
          <p:cNvSpPr/>
          <p:nvPr/>
        </p:nvSpPr>
        <p:spPr>
          <a:xfrm>
            <a:off x="1296167" y="480135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04</a:t>
            </a:r>
          </a:p>
        </p:txBody>
      </p:sp>
      <p:sp>
        <p:nvSpPr>
          <p:cNvPr id="22" name="矩形 21">
            <a:extLst>
              <a:ext uri="{FF2B5EF4-FFF2-40B4-BE49-F238E27FC236}">
                <a16:creationId xmlns:a16="http://schemas.microsoft.com/office/drawing/2014/main" id="{901D536A-D33E-47EF-A482-E995FF01D0E0}"/>
              </a:ext>
            </a:extLst>
          </p:cNvPr>
          <p:cNvSpPr/>
          <p:nvPr/>
        </p:nvSpPr>
        <p:spPr>
          <a:xfrm>
            <a:off x="2105793" y="4909426"/>
            <a:ext cx="3815825" cy="276891"/>
          </a:xfrm>
          <a:prstGeom prst="rect">
            <a:avLst/>
          </a:prstGeom>
          <a:noFill/>
        </p:spPr>
        <p:txBody>
          <a:bodyPr wrap="square" lIns="0" tIns="0" rIns="0" bIns="0" rtlCol="0">
            <a:spAutoFit/>
          </a:bodyPr>
          <a:lstStyle/>
          <a:p>
            <a:pPr defTabSz="913765">
              <a:lnSpc>
                <a:spcPct val="90000"/>
              </a:lnSpc>
            </a:pP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月度例会安排</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23" name="直接连接符 22">
            <a:extLst>
              <a:ext uri="{FF2B5EF4-FFF2-40B4-BE49-F238E27FC236}">
                <a16:creationId xmlns:a16="http://schemas.microsoft.com/office/drawing/2014/main" id="{2C95CC60-6E89-44BA-B794-5B62BB7802F5}"/>
              </a:ext>
            </a:extLst>
          </p:cNvPr>
          <p:cNvCxnSpPr/>
          <p:nvPr/>
        </p:nvCxnSpPr>
        <p:spPr>
          <a:xfrm>
            <a:off x="1296169" y="5355136"/>
            <a:ext cx="5937681" cy="0"/>
          </a:xfrm>
          <a:prstGeom prst="line">
            <a:avLst/>
          </a:prstGeom>
          <a:noFill/>
          <a:ln w="3175" cap="flat" cmpd="sng" algn="ctr">
            <a:solidFill>
              <a:schemeClr val="tx1">
                <a:alpha val="50000"/>
              </a:schemeClr>
            </a:solidFill>
            <a:prstDash val="solid"/>
            <a:miter lim="800000"/>
          </a:ln>
          <a:effectLst/>
        </p:spPr>
      </p:cxnSp>
    </p:spTree>
    <p:custDataLst>
      <p:tags r:id="rId1"/>
    </p:custDataLst>
    <p:extLst>
      <p:ext uri="{BB962C8B-B14F-4D97-AF65-F5344CB8AC3E}">
        <p14:creationId xmlns:p14="http://schemas.microsoft.com/office/powerpoint/2010/main" val="60639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noAutofit/>
          </a:bodyPr>
          <a:lstStyle/>
          <a:p>
            <a:r>
              <a:rPr lang="en-US" altLang="zh-CN" sz="2400" b="1"/>
              <a:t>MindFlow SIG</a:t>
            </a:r>
            <a:r>
              <a:rPr lang="zh-CN" altLang="en-US" sz="2400" b="1"/>
              <a:t>介绍</a:t>
            </a:r>
          </a:p>
        </p:txBody>
      </p:sp>
      <p:grpSp>
        <p:nvGrpSpPr>
          <p:cNvPr id="20" name="组合 19"/>
          <p:cNvGrpSpPr/>
          <p:nvPr/>
        </p:nvGrpSpPr>
        <p:grpSpPr>
          <a:xfrm>
            <a:off x="658363" y="1940285"/>
            <a:ext cx="2338754" cy="4124251"/>
            <a:chOff x="4509935" y="1284503"/>
            <a:chExt cx="2338754" cy="4124251"/>
          </a:xfrm>
        </p:grpSpPr>
        <p:sp>
          <p:nvSpPr>
            <p:cNvPr id="21" name="圆角矩形 20"/>
            <p:cNvSpPr/>
            <p:nvPr/>
          </p:nvSpPr>
          <p:spPr>
            <a:xfrm>
              <a:off x="4509935" y="1284503"/>
              <a:ext cx="2338754" cy="879889"/>
            </a:xfrm>
            <a:prstGeom prst="roundRect">
              <a:avLst/>
            </a:prstGeom>
            <a:solidFill>
              <a:srgbClr val="F4A100">
                <a:lumMod val="40000"/>
                <a:lumOff val="60000"/>
              </a:srgbClr>
            </a:solidFill>
            <a:ln w="12700" cap="flat" cmpd="sng" algn="ctr">
              <a:solidFill>
                <a:srgbClr val="1D1D1A"/>
              </a:solidFill>
              <a:prstDash val="solid"/>
              <a:miter lim="800000"/>
            </a:ln>
            <a:effectLst/>
          </p:spPr>
          <p:txBody>
            <a:bodyPr rtlCol="0" anchor="ctr"/>
            <a:lstStyle/>
            <a:p>
              <a:pPr marL="0" marR="0" lvl="0" indent="0" algn="ctr" defTabSz="914478"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组织活动</a:t>
              </a:r>
            </a:p>
          </p:txBody>
        </p:sp>
        <p:sp>
          <p:nvSpPr>
            <p:cNvPr id="22" name="矩形 21"/>
            <p:cNvSpPr/>
            <p:nvPr/>
          </p:nvSpPr>
          <p:spPr>
            <a:xfrm>
              <a:off x="4611046" y="2164931"/>
              <a:ext cx="2123929" cy="3243823"/>
            </a:xfrm>
            <a:prstGeom prst="rect">
              <a:avLst/>
            </a:prstGeom>
            <a:solidFill>
              <a:srgbClr val="FFFFFF">
                <a:lumMod val="95000"/>
                <a:alpha val="36000"/>
              </a:srgbClr>
            </a:solidFill>
            <a:ln w="12700" cap="flat" cmpd="sng" algn="ctr">
              <a:solidFill>
                <a:srgbClr val="1D1D1A"/>
              </a:solidFill>
              <a:prstDash val="solid"/>
              <a:miter lim="800000"/>
            </a:ln>
            <a:effectLst/>
          </p:spPr>
          <p:txBody>
            <a:bodyPr rtlCol="0" anchor="ctr"/>
            <a:lstStyle/>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组织</a:t>
              </a:r>
              <a:r>
                <a:rPr kumimoji="0" lang="zh-CN" altLang="zh-CN"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一场大型活动与数场小型活动</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a:t>
              </a: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且固定在每个季度组织一场</a:t>
              </a:r>
              <a:r>
                <a:rPr kumimoji="0" lang="zh-CN" altLang="zh-CN"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校园行</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活动</a:t>
              </a:r>
              <a:r>
                <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a:t>
              </a: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面向广大开发者举行</a:t>
              </a:r>
              <a:r>
                <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MindFlow</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公开课程，与开发者共同学习交流。</a:t>
              </a:r>
            </a:p>
          </p:txBody>
        </p:sp>
      </p:grpSp>
      <p:grpSp>
        <p:nvGrpSpPr>
          <p:cNvPr id="23" name="组合 22"/>
          <p:cNvGrpSpPr/>
          <p:nvPr/>
        </p:nvGrpSpPr>
        <p:grpSpPr>
          <a:xfrm>
            <a:off x="3294905" y="1922162"/>
            <a:ext cx="2338754" cy="4123712"/>
            <a:chOff x="7871527" y="1266380"/>
            <a:chExt cx="2338754" cy="4123712"/>
          </a:xfrm>
        </p:grpSpPr>
        <p:sp>
          <p:nvSpPr>
            <p:cNvPr id="24" name="圆角矩形 23"/>
            <p:cNvSpPr/>
            <p:nvPr/>
          </p:nvSpPr>
          <p:spPr>
            <a:xfrm>
              <a:off x="7871527" y="1266380"/>
              <a:ext cx="2338754" cy="879889"/>
            </a:xfrm>
            <a:prstGeom prst="roundRect">
              <a:avLst/>
            </a:prstGeom>
            <a:solidFill>
              <a:srgbClr val="F4A100">
                <a:lumMod val="40000"/>
                <a:lumOff val="60000"/>
              </a:srgbClr>
            </a:solidFill>
            <a:ln w="12700" cap="flat" cmpd="sng" algn="ctr">
              <a:solidFill>
                <a:srgbClr val="1D1D1A"/>
              </a:solidFill>
              <a:prstDash val="solid"/>
              <a:miter lim="800000"/>
            </a:ln>
            <a:effectLst/>
          </p:spPr>
          <p:txBody>
            <a:bodyPr rtlCol="0" anchor="ctr"/>
            <a:lstStyle/>
            <a:p>
              <a:pPr marL="0" marR="0" lvl="0" indent="0" algn="ctr" defTabSz="914478"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暑期学校</a:t>
              </a:r>
            </a:p>
          </p:txBody>
        </p:sp>
        <p:sp>
          <p:nvSpPr>
            <p:cNvPr id="25" name="矩形 24"/>
            <p:cNvSpPr/>
            <p:nvPr/>
          </p:nvSpPr>
          <p:spPr>
            <a:xfrm>
              <a:off x="7978939" y="2146269"/>
              <a:ext cx="2123929" cy="3243823"/>
            </a:xfrm>
            <a:prstGeom prst="rect">
              <a:avLst/>
            </a:prstGeom>
            <a:solidFill>
              <a:srgbClr val="FFFFFF">
                <a:lumMod val="95000"/>
                <a:alpha val="36000"/>
              </a:srgbClr>
            </a:solidFill>
            <a:ln w="12700" cap="flat" cmpd="sng" algn="ctr">
              <a:solidFill>
                <a:srgbClr val="1D1D1A"/>
              </a:solidFill>
              <a:prstDash val="solid"/>
              <a:miter lim="800000"/>
            </a:ln>
            <a:effectLst/>
          </p:spPr>
          <p:txBody>
            <a:bodyPr rtlCol="0" anchor="ctr"/>
            <a:lstStyle/>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邀请组内的</a:t>
              </a:r>
              <a:r>
                <a:rPr kumimoji="0" lang="zh-CN" altLang="zh-CN"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核心专家</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老师准备多个主题进行多天的授课，</a:t>
              </a: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授课</a:t>
              </a:r>
              <a:r>
                <a:rPr kumimoji="0" lang="zh-CN" altLang="en-US" sz="14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形式</a:t>
              </a:r>
              <a:r>
                <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线上线下相结合</a:t>
              </a: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面向全国的高校师生与开发者传授</a:t>
              </a:r>
              <a:r>
                <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AI+</a:t>
              </a: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科学计算领域知识。</a:t>
              </a:r>
            </a:p>
          </p:txBody>
        </p:sp>
      </p:grpSp>
      <p:grpSp>
        <p:nvGrpSpPr>
          <p:cNvPr id="26" name="组合 25"/>
          <p:cNvGrpSpPr/>
          <p:nvPr/>
        </p:nvGrpSpPr>
        <p:grpSpPr>
          <a:xfrm>
            <a:off x="5931447" y="1940285"/>
            <a:ext cx="2338754" cy="4123712"/>
            <a:chOff x="11233119" y="1284503"/>
            <a:chExt cx="2338754" cy="4123712"/>
          </a:xfrm>
        </p:grpSpPr>
        <p:sp>
          <p:nvSpPr>
            <p:cNvPr id="27" name="圆角矩形 26"/>
            <p:cNvSpPr/>
            <p:nvPr/>
          </p:nvSpPr>
          <p:spPr>
            <a:xfrm>
              <a:off x="11233119" y="1284503"/>
              <a:ext cx="2338754" cy="879889"/>
            </a:xfrm>
            <a:prstGeom prst="roundRect">
              <a:avLst/>
            </a:prstGeom>
            <a:solidFill>
              <a:srgbClr val="F4A100">
                <a:lumMod val="40000"/>
                <a:lumOff val="60000"/>
              </a:srgbClr>
            </a:solidFill>
            <a:ln w="12700" cap="flat" cmpd="sng" algn="ctr">
              <a:solidFill>
                <a:srgbClr val="1D1D1A"/>
              </a:solidFill>
              <a:prstDash val="solid"/>
              <a:miter lim="800000"/>
            </a:ln>
            <a:effectLst/>
          </p:spPr>
          <p:txBody>
            <a:bodyPr rtlCol="0" anchor="ctr"/>
            <a:lstStyle/>
            <a:p>
              <a:pPr marL="0" marR="0" lvl="0" indent="0" algn="ctr" defTabSz="914478"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开源实习</a:t>
              </a:r>
            </a:p>
          </p:txBody>
        </p:sp>
        <p:sp>
          <p:nvSpPr>
            <p:cNvPr id="28" name="矩形 27"/>
            <p:cNvSpPr/>
            <p:nvPr/>
          </p:nvSpPr>
          <p:spPr>
            <a:xfrm>
              <a:off x="11346832" y="2164392"/>
              <a:ext cx="2123929" cy="3243823"/>
            </a:xfrm>
            <a:prstGeom prst="rect">
              <a:avLst/>
            </a:prstGeom>
            <a:solidFill>
              <a:srgbClr val="FFFFFF">
                <a:lumMod val="95000"/>
                <a:alpha val="36000"/>
              </a:srgbClr>
            </a:solidFill>
            <a:ln w="12700" cap="flat" cmpd="sng" algn="ctr">
              <a:solidFill>
                <a:srgbClr val="1D1D1A"/>
              </a:solidFill>
              <a:prstDash val="solid"/>
              <a:miter lim="800000"/>
            </a:ln>
            <a:effectLst/>
          </p:spPr>
          <p:txBody>
            <a:bodyPr rtlCol="0" anchor="ctr"/>
            <a:lstStyle/>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发布开源实习任务以及众智任务</a:t>
              </a: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a:p>
              <a:pPr marL="0" marR="0" lvl="0" indent="0" algn="just" defTabSz="914478"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rPr>
                <a:t>吸引高校老师和学生持续投入</a:t>
              </a:r>
              <a:endParaRPr kumimoji="0" lang="zh-CN" altLang="zh-CN"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endParaRPr>
            </a:p>
          </p:txBody>
        </p:sp>
      </p:grpSp>
      <p:sp>
        <p:nvSpPr>
          <p:cNvPr id="29" name="矩形 28"/>
          <p:cNvSpPr/>
          <p:nvPr/>
        </p:nvSpPr>
        <p:spPr>
          <a:xfrm>
            <a:off x="658363" y="1119327"/>
            <a:ext cx="7229483" cy="646331"/>
          </a:xfrm>
          <a:prstGeom prst="rect">
            <a:avLst/>
          </a:prstGeom>
        </p:spPr>
        <p:txBody>
          <a:bodyPr wrap="square">
            <a:spAutoFit/>
          </a:bodyPr>
          <a:lstStyle/>
          <a:p>
            <a:r>
              <a:rPr lang="en-US" altLang="zh-CN" b="1" dirty="0" err="1">
                <a:solidFill>
                  <a:srgbClr val="FF0000"/>
                </a:solidFill>
                <a:latin typeface="微软雅黑" panose="020B0503020204020204" pitchFamily="34" charset="-122"/>
                <a:ea typeface="微软雅黑" panose="020B0503020204020204" pitchFamily="34" charset="-122"/>
              </a:rPr>
              <a:t>MindFlow</a:t>
            </a:r>
            <a:r>
              <a:rPr lang="en-US" altLang="zh-CN" b="1" dirty="0">
                <a:solidFill>
                  <a:srgbClr val="FF0000"/>
                </a:solidFill>
                <a:latin typeface="微软雅黑" panose="020B0503020204020204" pitchFamily="34" charset="-122"/>
                <a:ea typeface="微软雅黑" panose="020B0503020204020204" pitchFamily="34" charset="-122"/>
              </a:rPr>
              <a:t> SIG</a:t>
            </a:r>
            <a:r>
              <a:rPr lang="zh-CN" altLang="zh-CN" dirty="0">
                <a:latin typeface="微软雅黑" panose="020B0503020204020204" pitchFamily="34" charset="-122"/>
                <a:ea typeface="微软雅黑" panose="020B0503020204020204" pitchFamily="34" charset="-122"/>
                <a:cs typeface="Calibri" panose="020F0502020204030204" pitchFamily="34" charset="0"/>
              </a:rPr>
              <a:t>将致力于</a:t>
            </a:r>
            <a:r>
              <a:rPr lang="en-US" altLang="zh-CN" dirty="0">
                <a:latin typeface="微软雅黑" panose="020B0503020204020204" pitchFamily="34" charset="-122"/>
                <a:ea typeface="微软雅黑" panose="020B0503020204020204" pitchFamily="34" charset="-122"/>
              </a:rPr>
              <a:t>AI</a:t>
            </a:r>
            <a:r>
              <a:rPr lang="zh-CN" altLang="zh-CN" dirty="0">
                <a:latin typeface="微软雅黑" panose="020B0503020204020204" pitchFamily="34" charset="-122"/>
                <a:ea typeface="微软雅黑" panose="020B0503020204020204" pitchFamily="34" charset="-122"/>
                <a:cs typeface="Calibri" panose="020F0502020204030204" pitchFamily="34" charset="0"/>
              </a:rPr>
              <a:t>流体仿真端到端全覆盖，将以学界、业界的不同流体仿真需求牵引</a:t>
            </a:r>
            <a:r>
              <a:rPr lang="en-US" altLang="zh-CN" dirty="0" err="1">
                <a:latin typeface="微软雅黑" panose="020B0503020204020204" pitchFamily="34" charset="-122"/>
                <a:ea typeface="微软雅黑" panose="020B0503020204020204" pitchFamily="34" charset="-122"/>
              </a:rPr>
              <a:t>MindFlow</a:t>
            </a:r>
            <a:r>
              <a:rPr lang="zh-CN" altLang="zh-CN" dirty="0">
                <a:latin typeface="微软雅黑" panose="020B0503020204020204" pitchFamily="34" charset="-122"/>
                <a:ea typeface="微软雅黑" panose="020B0503020204020204" pitchFamily="34" charset="-122"/>
                <a:cs typeface="Calibri" panose="020F0502020204030204" pitchFamily="34" charset="0"/>
              </a:rPr>
              <a:t>功能的进一步开发和完善</a:t>
            </a:r>
            <a:endParaRPr lang="zh-CN" altLang="en-US" dirty="0">
              <a:latin typeface="微软雅黑" panose="020B0503020204020204" pitchFamily="34" charset="-122"/>
              <a:ea typeface="微软雅黑" panose="020B0503020204020204" pitchFamily="34" charset="-122"/>
            </a:endParaRPr>
          </a:p>
        </p:txBody>
      </p:sp>
      <p:pic>
        <p:nvPicPr>
          <p:cNvPr id="12290" name="Picture 2" descr="C:\Users\z00804880\AppData\Roaming\eSpace_Desktop\UserData\z00804880\imagefiles\originalImgfiles\3032324107a435767f45d72546c9489a393d5a8c.jpg">
            <a:extLst>
              <a:ext uri="{FF2B5EF4-FFF2-40B4-BE49-F238E27FC236}">
                <a16:creationId xmlns:a16="http://schemas.microsoft.com/office/drawing/2014/main" id="{BD4DF07F-4216-48CB-B0F6-71F9D48EE8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51" t="8778" r="15745" b="14222"/>
          <a:stretch/>
        </p:blipFill>
        <p:spPr bwMode="auto">
          <a:xfrm>
            <a:off x="8441302" y="783337"/>
            <a:ext cx="3329288" cy="528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5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112">
            <a:extLst>
              <a:ext uri="{FF2B5EF4-FFF2-40B4-BE49-F238E27FC236}">
                <a16:creationId xmlns:a16="http://schemas.microsoft.com/office/drawing/2014/main" id="{FF11A977-890C-4B99-B130-E67689F80C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24" y="833577"/>
            <a:ext cx="1390108" cy="1793142"/>
          </a:xfrm>
          <a:prstGeom prst="rect">
            <a:avLst/>
          </a:prstGeom>
          <a:noFill/>
          <a:ln>
            <a:noFill/>
          </a:ln>
        </p:spPr>
      </p:pic>
      <p:sp>
        <p:nvSpPr>
          <p:cNvPr id="2" name="矩形 1">
            <a:extLst>
              <a:ext uri="{FF2B5EF4-FFF2-40B4-BE49-F238E27FC236}">
                <a16:creationId xmlns:a16="http://schemas.microsoft.com/office/drawing/2014/main" id="{16809399-6FBE-4E42-A6A2-710C94811DCD}"/>
              </a:ext>
            </a:extLst>
          </p:cNvPr>
          <p:cNvSpPr/>
          <p:nvPr/>
        </p:nvSpPr>
        <p:spPr>
          <a:xfrm>
            <a:off x="2330245" y="1007802"/>
            <a:ext cx="9139060" cy="1444691"/>
          </a:xfrm>
          <a:prstGeom prst="rect">
            <a:avLst/>
          </a:prstGeom>
        </p:spPr>
        <p:txBody>
          <a:bodyPr wrap="square">
            <a:spAutoFit/>
          </a:bodyPr>
          <a:lstStyle/>
          <a:p>
            <a:pPr indent="360000">
              <a:lnSpc>
                <a:spcPct val="150000"/>
              </a:lnSpc>
              <a:spcAft>
                <a:spcPts val="0"/>
              </a:spcAft>
            </a:pPr>
            <a:r>
              <a:rPr lang="zh-CN" altLang="zh-CN" sz="1200" b="1" dirty="0">
                <a:latin typeface="微软雅黑" panose="020B0503020204020204" pitchFamily="34" charset="-122"/>
                <a:ea typeface="微软雅黑" panose="020B0503020204020204" pitchFamily="34" charset="-122"/>
              </a:rPr>
              <a:t>张伟伟</a:t>
            </a:r>
            <a:r>
              <a:rPr lang="zh-CN" altLang="zh-CN" sz="1200" dirty="0">
                <a:latin typeface="微软雅黑" panose="020B0503020204020204" pitchFamily="34" charset="-122"/>
                <a:ea typeface="微软雅黑" panose="020B0503020204020204" pitchFamily="34" charset="-122"/>
              </a:rPr>
              <a:t>，西北工业大学长江学者特聘教授，航空学院副院长，流体力学智能化国际联合研究所中方负责人。曾获得国家自然科学基金优秀青年基金、航空学会青年科技奖、空气动力学会首届青年科技奖等荣誉。现任中国空气动力学会副理事长，智能流体力学专业组主任、空气弹性力学专业委员会副主任，中国力学学会流固耦合力学专业委员会副主任、智能流体力学产业联合体副理事长兼秘书长，</a:t>
            </a:r>
            <a:r>
              <a:rPr lang="en-US" altLang="zh-CN" sz="1200" dirty="0">
                <a:latin typeface="微软雅黑" panose="020B0503020204020204" pitchFamily="34" charset="-122"/>
                <a:ea typeface="微软雅黑" panose="020B0503020204020204" pitchFamily="34" charset="-122"/>
              </a:rPr>
              <a:t>AST</a:t>
            </a:r>
            <a:r>
              <a:rPr lang="zh-CN" altLang="zh-CN"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TAML</a:t>
            </a:r>
            <a:r>
              <a:rPr lang="zh-CN" altLang="zh-CN"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AAMM</a:t>
            </a:r>
            <a:r>
              <a:rPr lang="zh-CN" altLang="zh-CN"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AIA</a:t>
            </a:r>
            <a:r>
              <a:rPr lang="zh-CN" altLang="zh-CN" sz="1200" dirty="0">
                <a:latin typeface="微软雅黑" panose="020B0503020204020204" pitchFamily="34" charset="-122"/>
                <a:ea typeface="微软雅黑" panose="020B0503020204020204" pitchFamily="34" charset="-122"/>
              </a:rPr>
              <a:t>等国际期刊编委。</a:t>
            </a:r>
            <a:endParaRPr lang="en-US" altLang="zh-CN" sz="1200" dirty="0">
              <a:latin typeface="微软雅黑" panose="020B0503020204020204" pitchFamily="34" charset="-122"/>
              <a:ea typeface="微软雅黑" panose="020B0503020204020204" pitchFamily="34" charset="-122"/>
            </a:endParaRPr>
          </a:p>
          <a:p>
            <a:pPr indent="360000">
              <a:lnSpc>
                <a:spcPct val="150000"/>
              </a:lnSpc>
              <a:spcAft>
                <a:spcPts val="0"/>
              </a:spcAft>
            </a:pPr>
            <a:r>
              <a:rPr lang="zh-CN" altLang="zh-CN" sz="1200" kern="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主要从事智能流体力学、气动弹性力学和飞行器设计研究。</a:t>
            </a:r>
            <a:endParaRPr lang="en-US" altLang="zh-CN" sz="1200" kern="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4" name="图片 113">
            <a:extLst>
              <a:ext uri="{FF2B5EF4-FFF2-40B4-BE49-F238E27FC236}">
                <a16:creationId xmlns:a16="http://schemas.microsoft.com/office/drawing/2014/main" id="{B29BC3AA-E77C-4CFE-A3DF-E773DDA25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75" r="7474" b="7960"/>
          <a:stretch/>
        </p:blipFill>
        <p:spPr bwMode="auto">
          <a:xfrm>
            <a:off x="745725" y="2781083"/>
            <a:ext cx="1390108" cy="1793142"/>
          </a:xfrm>
          <a:prstGeom prst="rect">
            <a:avLst/>
          </a:prstGeom>
          <a:noFill/>
          <a:ln>
            <a:noFill/>
          </a:ln>
        </p:spPr>
      </p:pic>
      <p:pic>
        <p:nvPicPr>
          <p:cNvPr id="115" name="图片 114">
            <a:extLst>
              <a:ext uri="{FF2B5EF4-FFF2-40B4-BE49-F238E27FC236}">
                <a16:creationId xmlns:a16="http://schemas.microsoft.com/office/drawing/2014/main" id="{1F102DA4-2897-4B49-A57F-759509BFC7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63" r="6563"/>
          <a:stretch/>
        </p:blipFill>
        <p:spPr bwMode="auto">
          <a:xfrm>
            <a:off x="745724" y="4728590"/>
            <a:ext cx="1390108" cy="1793142"/>
          </a:xfrm>
          <a:prstGeom prst="rect">
            <a:avLst/>
          </a:prstGeom>
          <a:noFill/>
          <a:ln>
            <a:noFill/>
          </a:ln>
        </p:spPr>
      </p:pic>
      <p:sp>
        <p:nvSpPr>
          <p:cNvPr id="121" name="矩形 120">
            <a:extLst>
              <a:ext uri="{FF2B5EF4-FFF2-40B4-BE49-F238E27FC236}">
                <a16:creationId xmlns:a16="http://schemas.microsoft.com/office/drawing/2014/main" id="{E8B2692A-60D5-40BD-9364-11C41D3B13DB}"/>
              </a:ext>
            </a:extLst>
          </p:cNvPr>
          <p:cNvSpPr/>
          <p:nvPr/>
        </p:nvSpPr>
        <p:spPr>
          <a:xfrm>
            <a:off x="2330245" y="2815238"/>
            <a:ext cx="9085048" cy="1724831"/>
          </a:xfrm>
          <a:prstGeom prst="rect">
            <a:avLst/>
          </a:prstGeom>
        </p:spPr>
        <p:txBody>
          <a:bodyPr wrap="square">
            <a:spAutoFit/>
          </a:bodyPr>
          <a:lstStyle/>
          <a:p>
            <a:pPr indent="360000">
              <a:lnSpc>
                <a:spcPct val="150000"/>
              </a:lnSpc>
              <a:spcAft>
                <a:spcPts val="0"/>
              </a:spcAft>
            </a:pPr>
            <a:r>
              <a:rPr lang="zh-CN" altLang="zh-CN" sz="1200" b="1" kern="100" dirty="0">
                <a:solidFill>
                  <a:srgbClr val="000000"/>
                </a:solidFill>
                <a:ea typeface="微软雅黑" panose="020B0503020204020204" pitchFamily="34" charset="-122"/>
                <a:cs typeface="微软雅黑" panose="020B0503020204020204" pitchFamily="34" charset="-122"/>
              </a:rPr>
              <a:t>董彬</a:t>
            </a:r>
            <a:r>
              <a:rPr lang="zh-CN" altLang="zh-CN" sz="1200" kern="100" dirty="0">
                <a:solidFill>
                  <a:srgbClr val="000000"/>
                </a:solidFill>
                <a:ea typeface="微软雅黑" panose="020B0503020204020204" pitchFamily="34" charset="-122"/>
                <a:cs typeface="微软雅黑" panose="020B0503020204020204" pitchFamily="34" charset="-122"/>
              </a:rPr>
              <a:t>，北京大学北京国际数学研究中心长聘教授、国际机器学习研究中心副主任、大数据分析与应用国家工程实验室研究员、国家生物医学成像科学中心研究员，北京大学计算与数字经济研究院副院长。</a:t>
            </a:r>
            <a:r>
              <a:rPr lang="en-US" altLang="zh-CN" sz="1200" kern="100" dirty="0">
                <a:solidFill>
                  <a:srgbClr val="000000"/>
                </a:solidFill>
                <a:ea typeface="微软雅黑" panose="020B0503020204020204" pitchFamily="34" charset="-122"/>
                <a:cs typeface="微软雅黑" panose="020B0503020204020204" pitchFamily="34" charset="-122"/>
              </a:rPr>
              <a:t>2014</a:t>
            </a:r>
            <a:r>
              <a:rPr lang="zh-CN" altLang="zh-CN" sz="1200" kern="100" dirty="0">
                <a:solidFill>
                  <a:srgbClr val="000000"/>
                </a:solidFill>
                <a:ea typeface="微软雅黑" panose="020B0503020204020204" pitchFamily="34" charset="-122"/>
                <a:cs typeface="微软雅黑" panose="020B0503020204020204" pitchFamily="34" charset="-122"/>
              </a:rPr>
              <a:t>年获得求是杰出青年学者奖，</a:t>
            </a:r>
            <a:r>
              <a:rPr lang="en-US" altLang="zh-CN" sz="1200" kern="100" dirty="0">
                <a:solidFill>
                  <a:srgbClr val="000000"/>
                </a:solidFill>
                <a:ea typeface="微软雅黑" panose="020B0503020204020204" pitchFamily="34" charset="-122"/>
                <a:cs typeface="微软雅黑" panose="020B0503020204020204" pitchFamily="34" charset="-122"/>
              </a:rPr>
              <a:t>2015</a:t>
            </a:r>
            <a:r>
              <a:rPr lang="zh-CN" altLang="zh-CN" sz="1200" kern="100" dirty="0">
                <a:solidFill>
                  <a:srgbClr val="000000"/>
                </a:solidFill>
                <a:ea typeface="微软雅黑" panose="020B0503020204020204" pitchFamily="34" charset="-122"/>
                <a:cs typeface="微软雅黑" panose="020B0503020204020204" pitchFamily="34" charset="-122"/>
              </a:rPr>
              <a:t>年入选中组部</a:t>
            </a:r>
            <a:r>
              <a:rPr lang="en-US" altLang="zh-CN" sz="1200" kern="100" dirty="0">
                <a:solidFill>
                  <a:srgbClr val="000000"/>
                </a:solidFill>
                <a:ea typeface="微软雅黑" panose="020B0503020204020204" pitchFamily="34" charset="-122"/>
                <a:cs typeface="微软雅黑" panose="020B0503020204020204" pitchFamily="34" charset="-122"/>
              </a:rPr>
              <a:t>“</a:t>
            </a:r>
            <a:r>
              <a:rPr lang="zh-CN" altLang="zh-CN" sz="1200" kern="100" dirty="0">
                <a:solidFill>
                  <a:srgbClr val="000000"/>
                </a:solidFill>
                <a:ea typeface="微软雅黑" panose="020B0503020204020204" pitchFamily="34" charset="-122"/>
                <a:cs typeface="微软雅黑" panose="020B0503020204020204" pitchFamily="34" charset="-122"/>
              </a:rPr>
              <a:t>千人计划</a:t>
            </a:r>
            <a:r>
              <a:rPr lang="en-US" altLang="zh-CN" sz="1200" kern="100" dirty="0">
                <a:solidFill>
                  <a:srgbClr val="000000"/>
                </a:solidFill>
                <a:ea typeface="微软雅黑" panose="020B0503020204020204" pitchFamily="34" charset="-122"/>
                <a:cs typeface="微软雅黑" panose="020B0503020204020204" pitchFamily="34" charset="-122"/>
              </a:rPr>
              <a:t>”</a:t>
            </a:r>
            <a:r>
              <a:rPr lang="zh-CN" altLang="zh-CN" sz="1200" kern="100" dirty="0">
                <a:solidFill>
                  <a:srgbClr val="000000"/>
                </a:solidFill>
                <a:ea typeface="微软雅黑" panose="020B0503020204020204" pitchFamily="34" charset="-122"/>
                <a:cs typeface="微软雅黑" panose="020B0503020204020204" pitchFamily="34" charset="-122"/>
              </a:rPr>
              <a:t>青年项目，</a:t>
            </a:r>
            <a:r>
              <a:rPr lang="en-US" altLang="zh-CN" sz="1200" kern="100" dirty="0">
                <a:solidFill>
                  <a:srgbClr val="000000"/>
                </a:solidFill>
                <a:ea typeface="微软雅黑" panose="020B0503020204020204" pitchFamily="34" charset="-122"/>
                <a:cs typeface="微软雅黑" panose="020B0503020204020204" pitchFamily="34" charset="-122"/>
              </a:rPr>
              <a:t>2019</a:t>
            </a:r>
            <a:r>
              <a:rPr lang="zh-CN" altLang="zh-CN" sz="1200" kern="100" dirty="0">
                <a:solidFill>
                  <a:srgbClr val="000000"/>
                </a:solidFill>
                <a:ea typeface="微软雅黑" panose="020B0503020204020204" pitchFamily="34" charset="-122"/>
                <a:cs typeface="微软雅黑" panose="020B0503020204020204" pitchFamily="34" charset="-122"/>
              </a:rPr>
              <a:t>年入选科技部创新人才推进计划，</a:t>
            </a:r>
            <a:r>
              <a:rPr lang="en-US" altLang="zh-CN" sz="1200" kern="100" dirty="0">
                <a:solidFill>
                  <a:srgbClr val="000000"/>
                </a:solidFill>
                <a:ea typeface="微软雅黑" panose="020B0503020204020204" pitchFamily="34" charset="-122"/>
                <a:cs typeface="微软雅黑" panose="020B0503020204020204" pitchFamily="34" charset="-122"/>
              </a:rPr>
              <a:t>2020</a:t>
            </a:r>
            <a:r>
              <a:rPr lang="zh-CN" altLang="zh-CN" sz="1200" kern="100" dirty="0">
                <a:solidFill>
                  <a:srgbClr val="000000"/>
                </a:solidFill>
                <a:ea typeface="微软雅黑" panose="020B0503020204020204" pitchFamily="34" charset="-122"/>
                <a:cs typeface="微软雅黑" panose="020B0503020204020204" pitchFamily="34" charset="-122"/>
              </a:rPr>
              <a:t>年入选中组部</a:t>
            </a:r>
            <a:r>
              <a:rPr lang="en-US" altLang="zh-CN" sz="1200" kern="100" dirty="0">
                <a:solidFill>
                  <a:srgbClr val="000000"/>
                </a:solidFill>
                <a:ea typeface="微软雅黑" panose="020B0503020204020204" pitchFamily="34" charset="-122"/>
                <a:cs typeface="微软雅黑" panose="020B0503020204020204" pitchFamily="34" charset="-122"/>
              </a:rPr>
              <a:t>“</a:t>
            </a:r>
            <a:r>
              <a:rPr lang="zh-CN" altLang="zh-CN" sz="1200" kern="100" dirty="0">
                <a:solidFill>
                  <a:srgbClr val="000000"/>
                </a:solidFill>
                <a:ea typeface="微软雅黑" panose="020B0503020204020204" pitchFamily="34" charset="-122"/>
                <a:cs typeface="微软雅黑" panose="020B0503020204020204" pitchFamily="34" charset="-122"/>
              </a:rPr>
              <a:t>万人计划</a:t>
            </a:r>
            <a:r>
              <a:rPr lang="en-US" altLang="zh-CN" sz="1200" kern="100" dirty="0">
                <a:solidFill>
                  <a:srgbClr val="000000"/>
                </a:solidFill>
                <a:ea typeface="微软雅黑" panose="020B0503020204020204" pitchFamily="34" charset="-122"/>
                <a:cs typeface="微软雅黑" panose="020B0503020204020204" pitchFamily="34" charset="-122"/>
              </a:rPr>
              <a:t>”</a:t>
            </a:r>
            <a:r>
              <a:rPr lang="zh-CN" altLang="zh-CN" sz="1200" kern="100" dirty="0">
                <a:solidFill>
                  <a:srgbClr val="000000"/>
                </a:solidFill>
                <a:ea typeface="微软雅黑" panose="020B0503020204020204" pitchFamily="34" charset="-122"/>
                <a:cs typeface="微软雅黑" panose="020B0503020204020204" pitchFamily="34" charset="-122"/>
              </a:rPr>
              <a:t>领军人才。</a:t>
            </a:r>
            <a:endParaRPr lang="en-US" altLang="zh-CN" sz="1200" kern="100" dirty="0">
              <a:solidFill>
                <a:srgbClr val="000000"/>
              </a:solidFill>
              <a:ea typeface="微软雅黑" panose="020B0503020204020204" pitchFamily="34" charset="-122"/>
              <a:cs typeface="微软雅黑" panose="020B0503020204020204" pitchFamily="34" charset="-122"/>
            </a:endParaRPr>
          </a:p>
          <a:p>
            <a:pPr indent="360000">
              <a:lnSpc>
                <a:spcPct val="150000"/>
              </a:lnSpc>
              <a:spcAft>
                <a:spcPts val="0"/>
              </a:spcAft>
            </a:pPr>
            <a:r>
              <a:rPr lang="zh-CN" altLang="zh-CN" sz="1200" kern="100" dirty="0">
                <a:solidFill>
                  <a:srgbClr val="000000"/>
                </a:solidFill>
                <a:ea typeface="微软雅黑" panose="020B0503020204020204" pitchFamily="34" charset="-122"/>
                <a:cs typeface="微软雅黑" panose="020B0503020204020204" pitchFamily="34" charset="-122"/>
              </a:rPr>
              <a:t>主要研究领域为科学计算、机器学习及其在计算成像和数据分析中的应用。在应用和计算数学，尤其是图像及数据分析中的数学建模和算法设计与分析中作出了突出贡献。在应用上，针对计算成像、医学影像分析、科学计算中的重要问题，设计机理与数据融合的新算法，包括生物医学影像重建算法、图像分割算法、临床辅助决策算法、</a:t>
            </a:r>
            <a:r>
              <a:rPr lang="en-US" altLang="zh-CN" sz="1200" kern="100" dirty="0">
                <a:solidFill>
                  <a:srgbClr val="000000"/>
                </a:solidFill>
                <a:ea typeface="微软雅黑" panose="020B0503020204020204" pitchFamily="34" charset="-122"/>
                <a:cs typeface="微软雅黑" panose="020B0503020204020204" pitchFamily="34" charset="-122"/>
              </a:rPr>
              <a:t>PDE</a:t>
            </a:r>
            <a:r>
              <a:rPr lang="zh-CN" altLang="zh-CN" sz="1200" kern="100" dirty="0">
                <a:solidFill>
                  <a:srgbClr val="000000"/>
                </a:solidFill>
                <a:ea typeface="微软雅黑" panose="020B0503020204020204" pitchFamily="34" charset="-122"/>
                <a:cs typeface="微软雅黑" panose="020B0503020204020204" pitchFamily="34" charset="-122"/>
              </a:rPr>
              <a:t>正反问题计算等等。</a:t>
            </a:r>
            <a:endParaRPr lang="en-US" altLang="zh-CN" sz="1200" kern="100" dirty="0">
              <a:solidFill>
                <a:srgbClr val="000000"/>
              </a:solidFill>
              <a:ea typeface="微软雅黑" panose="020B0503020204020204" pitchFamily="34" charset="-122"/>
              <a:cs typeface="微软雅黑" panose="020B0503020204020204" pitchFamily="34" charset="-122"/>
            </a:endParaRPr>
          </a:p>
        </p:txBody>
      </p:sp>
      <p:sp>
        <p:nvSpPr>
          <p:cNvPr id="122" name="矩形 121">
            <a:extLst>
              <a:ext uri="{FF2B5EF4-FFF2-40B4-BE49-F238E27FC236}">
                <a16:creationId xmlns:a16="http://schemas.microsoft.com/office/drawing/2014/main" id="{DD78E296-BBCB-43BF-940B-4ECE1D73BA19}"/>
              </a:ext>
            </a:extLst>
          </p:cNvPr>
          <p:cNvSpPr/>
          <p:nvPr/>
        </p:nvSpPr>
        <p:spPr>
          <a:xfrm>
            <a:off x="2330245" y="4901245"/>
            <a:ext cx="9085048" cy="1447832"/>
          </a:xfrm>
          <a:prstGeom prst="rect">
            <a:avLst/>
          </a:prstGeom>
        </p:spPr>
        <p:txBody>
          <a:bodyPr wrap="square">
            <a:spAutoFit/>
          </a:bodyPr>
          <a:lstStyle/>
          <a:p>
            <a:pPr indent="360000">
              <a:lnSpc>
                <a:spcPct val="150000"/>
              </a:lnSpc>
            </a:pPr>
            <a:r>
              <a:rPr lang="zh-CN" altLang="zh-CN" sz="1200" b="1" kern="100" dirty="0">
                <a:solidFill>
                  <a:srgbClr val="000000"/>
                </a:solidFill>
                <a:ea typeface="微软雅黑" panose="020B0503020204020204" pitchFamily="34" charset="-122"/>
                <a:cs typeface="微软雅黑" panose="020B0503020204020204" pitchFamily="34" charset="-122"/>
              </a:rPr>
              <a:t>孙浩</a:t>
            </a:r>
            <a:r>
              <a:rPr lang="zh-CN" altLang="zh-CN" sz="1200" kern="100" dirty="0">
                <a:solidFill>
                  <a:srgbClr val="000000"/>
                </a:solidFill>
                <a:ea typeface="微软雅黑" panose="020B0503020204020204" pitchFamily="34" charset="-122"/>
                <a:cs typeface="微软雅黑" panose="020B0503020204020204" pitchFamily="34" charset="-122"/>
              </a:rPr>
              <a:t>，中国人民大学高瓴人工智能学院“长聘副教授、博导</a:t>
            </a:r>
            <a:r>
              <a:rPr lang="en-US" altLang="zh-CN" sz="1200" kern="100" dirty="0">
                <a:solidFill>
                  <a:srgbClr val="000000"/>
                </a:solidFill>
                <a:ea typeface="微软雅黑" panose="020B0503020204020204" pitchFamily="34" charset="-122"/>
                <a:cs typeface="微软雅黑" panose="020B0503020204020204" pitchFamily="34" charset="-122"/>
              </a:rPr>
              <a:t>"</a:t>
            </a:r>
            <a:r>
              <a:rPr lang="zh-CN" altLang="zh-CN" sz="1200" kern="100" dirty="0">
                <a:solidFill>
                  <a:srgbClr val="000000"/>
                </a:solidFill>
                <a:ea typeface="微软雅黑" panose="020B0503020204020204" pitchFamily="34" charset="-122"/>
                <a:cs typeface="微软雅黑" panose="020B0503020204020204" pitchFamily="34" charset="-122"/>
              </a:rPr>
              <a:t>，国家高层次人才青年专家。研究成果受到了几十家国际知名媒体的广泛报导（例如《福克斯新闻》、《科学日报》、《麻省理工科技评论》等）。</a:t>
            </a:r>
            <a:r>
              <a:rPr lang="en-US" altLang="zh-CN" sz="1200" kern="100" dirty="0">
                <a:solidFill>
                  <a:srgbClr val="000000"/>
                </a:solidFill>
                <a:ea typeface="微软雅黑" panose="020B0503020204020204" pitchFamily="34" charset="-122"/>
                <a:cs typeface="微软雅黑" panose="020B0503020204020204" pitchFamily="34" charset="-122"/>
              </a:rPr>
              <a:t>2018</a:t>
            </a:r>
            <a:r>
              <a:rPr lang="zh-CN" altLang="zh-CN" sz="1200" kern="100" dirty="0">
                <a:solidFill>
                  <a:srgbClr val="000000"/>
                </a:solidFill>
                <a:ea typeface="微软雅黑" panose="020B0503020204020204" pitchFamily="34" charset="-122"/>
                <a:cs typeface="微软雅黑" panose="020B0503020204020204" pitchFamily="34" charset="-122"/>
              </a:rPr>
              <a:t>年入选福布斯北美“</a:t>
            </a:r>
            <a:r>
              <a:rPr lang="en-US" altLang="zh-CN" sz="1200" kern="100" dirty="0">
                <a:solidFill>
                  <a:srgbClr val="000000"/>
                </a:solidFill>
                <a:ea typeface="微软雅黑" panose="020B0503020204020204" pitchFamily="34" charset="-122"/>
                <a:cs typeface="微软雅黑" panose="020B0503020204020204" pitchFamily="34" charset="-122"/>
              </a:rPr>
              <a:t>30</a:t>
            </a:r>
            <a:r>
              <a:rPr lang="zh-CN" altLang="zh-CN" sz="1200" kern="100" dirty="0">
                <a:solidFill>
                  <a:srgbClr val="000000"/>
                </a:solidFill>
                <a:ea typeface="微软雅黑" panose="020B0503020204020204" pitchFamily="34" charset="-122"/>
                <a:cs typeface="微软雅黑" panose="020B0503020204020204" pitchFamily="34" charset="-122"/>
              </a:rPr>
              <a:t>位</a:t>
            </a:r>
            <a:r>
              <a:rPr lang="en-US" altLang="zh-CN" sz="1200" kern="100" dirty="0">
                <a:solidFill>
                  <a:srgbClr val="000000"/>
                </a:solidFill>
                <a:ea typeface="微软雅黑" panose="020B0503020204020204" pitchFamily="34" charset="-122"/>
                <a:cs typeface="微软雅黑" panose="020B0503020204020204" pitchFamily="34" charset="-122"/>
              </a:rPr>
              <a:t>30</a:t>
            </a:r>
            <a:r>
              <a:rPr lang="zh-CN" altLang="zh-CN" sz="1200" kern="100" dirty="0">
                <a:solidFill>
                  <a:srgbClr val="000000"/>
                </a:solidFill>
                <a:ea typeface="微软雅黑" panose="020B0503020204020204" pitchFamily="34" charset="-122"/>
                <a:cs typeface="微软雅黑" panose="020B0503020204020204" pitchFamily="34" charset="-122"/>
              </a:rPr>
              <a:t>岁以下精英榜（科学类）”，</a:t>
            </a:r>
            <a:r>
              <a:rPr lang="en-US" altLang="zh-CN" sz="1200" kern="100" dirty="0">
                <a:solidFill>
                  <a:srgbClr val="000000"/>
                </a:solidFill>
                <a:ea typeface="微软雅黑" panose="020B0503020204020204" pitchFamily="34" charset="-122"/>
                <a:cs typeface="微软雅黑" panose="020B0503020204020204" pitchFamily="34" charset="-122"/>
              </a:rPr>
              <a:t>2019</a:t>
            </a:r>
            <a:r>
              <a:rPr lang="zh-CN" altLang="zh-CN" sz="1200" kern="100" dirty="0">
                <a:solidFill>
                  <a:srgbClr val="000000"/>
                </a:solidFill>
                <a:ea typeface="微软雅黑" panose="020B0503020204020204" pitchFamily="34" charset="-122"/>
                <a:cs typeface="微软雅黑" panose="020B0503020204020204" pitchFamily="34" charset="-122"/>
              </a:rPr>
              <a:t>年当选“美国十大华人杰出青年”。</a:t>
            </a:r>
            <a:endParaRPr lang="en-US" altLang="zh-CN" sz="1200" kern="100" dirty="0">
              <a:solidFill>
                <a:srgbClr val="000000"/>
              </a:solidFill>
              <a:ea typeface="微软雅黑" panose="020B0503020204020204" pitchFamily="34" charset="-122"/>
              <a:cs typeface="微软雅黑" panose="020B0503020204020204" pitchFamily="34" charset="-122"/>
            </a:endParaRPr>
          </a:p>
          <a:p>
            <a:pPr indent="360000">
              <a:lnSpc>
                <a:spcPct val="150000"/>
              </a:lnSpc>
            </a:pPr>
            <a:r>
              <a:rPr lang="zh-CN" altLang="zh-CN" sz="1200" kern="100" dirty="0">
                <a:solidFill>
                  <a:srgbClr val="000000"/>
                </a:solidFill>
                <a:ea typeface="微软雅黑" panose="020B0503020204020204" pitchFamily="34" charset="-122"/>
                <a:cs typeface="微软雅黑" panose="020B0503020204020204" pitchFamily="34" charset="-122"/>
              </a:rPr>
              <a:t>主要从事科学智能、人工智能数理基础与交叉前沿研究，包含可诠释性深度学习、物理启发深度学习、符号强化学习与推理、数据驱动复杂动力系统建模与识别、基础设施健康监测与智能化管理等方向。</a:t>
            </a:r>
            <a:endParaRPr lang="zh-CN" altLang="en-US" sz="1200" dirty="0"/>
          </a:p>
        </p:txBody>
      </p:sp>
      <p:sp>
        <p:nvSpPr>
          <p:cNvPr id="123" name="副标题 1">
            <a:extLst>
              <a:ext uri="{FF2B5EF4-FFF2-40B4-BE49-F238E27FC236}">
                <a16:creationId xmlns:a16="http://schemas.microsoft.com/office/drawing/2014/main" id="{C7FBF355-F6C0-4CA3-AFF5-10EA75DCAC55}"/>
              </a:ext>
            </a:extLst>
          </p:cNvPr>
          <p:cNvSpPr txBox="1">
            <a:spLocks/>
          </p:cNvSpPr>
          <p:nvPr/>
        </p:nvSpPr>
        <p:spPr>
          <a:xfrm>
            <a:off x="725868" y="349844"/>
            <a:ext cx="10743437" cy="400601"/>
          </a:xfrm>
          <a:prstGeom prst="rect">
            <a:avLst/>
          </a:prstGeom>
        </p:spPr>
        <p:txBody>
          <a:bodyPr>
            <a:noAutofit/>
          </a:bodyPr>
          <a:lst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a:lstStyle>
          <a:p>
            <a:pPr marL="0" indent="0" fontAlgn="auto">
              <a:spcAft>
                <a:spcPts val="0"/>
              </a:spcAft>
              <a:buNone/>
            </a:pPr>
            <a:r>
              <a:rPr lang="en-US" altLang="zh-CN" sz="2400" b="1" dirty="0" err="1">
                <a:solidFill>
                  <a:srgbClr val="A72126"/>
                </a:solidFill>
                <a:ea typeface="方正兰亭粗黑简体" panose="02000000000000000000" pitchFamily="2" charset="-122"/>
              </a:rPr>
              <a:t>MindFlow</a:t>
            </a:r>
            <a:r>
              <a:rPr lang="en-US" altLang="zh-CN" sz="2400" b="1" dirty="0">
                <a:solidFill>
                  <a:srgbClr val="A72126"/>
                </a:solidFill>
                <a:ea typeface="方正兰亭粗黑简体" panose="02000000000000000000" pitchFamily="2" charset="-122"/>
              </a:rPr>
              <a:t> SIG</a:t>
            </a:r>
            <a:r>
              <a:rPr lang="zh-CN" altLang="en-US" sz="2400" b="1" dirty="0">
                <a:solidFill>
                  <a:srgbClr val="A72126"/>
                </a:solidFill>
                <a:ea typeface="方正兰亭粗黑简体" panose="02000000000000000000" pitchFamily="2" charset="-122"/>
              </a:rPr>
              <a:t>领衔成员</a:t>
            </a:r>
          </a:p>
        </p:txBody>
      </p:sp>
    </p:spTree>
    <p:extLst>
      <p:ext uri="{BB962C8B-B14F-4D97-AF65-F5344CB8AC3E}">
        <p14:creationId xmlns:p14="http://schemas.microsoft.com/office/powerpoint/2010/main" val="420461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06" y="1340"/>
            <a:ext cx="10282983" cy="6855322"/>
          </a:xfrm>
          <a:prstGeom prst="rect">
            <a:avLst/>
          </a:prstGeom>
        </p:spPr>
      </p:pic>
      <p:sp>
        <p:nvSpPr>
          <p:cNvPr id="3" name="矩形 2"/>
          <p:cNvSpPr/>
          <p:nvPr/>
        </p:nvSpPr>
        <p:spPr>
          <a:xfrm>
            <a:off x="1587" y="2718"/>
            <a:ext cx="12192000" cy="6855322"/>
          </a:xfrm>
          <a:prstGeom prst="rect">
            <a:avLst/>
          </a:prstGeom>
          <a:gradFill>
            <a:gsLst>
              <a:gs pos="28000">
                <a:srgbClr val="FFFFFF"/>
              </a:gs>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7" name="矩形 16"/>
          <p:cNvSpPr/>
          <p:nvPr/>
        </p:nvSpPr>
        <p:spPr>
          <a:xfrm rot="16200000">
            <a:off x="4880756" y="-470638"/>
            <a:ext cx="2433664" cy="12192001"/>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3" name="Freeform 10"/>
          <p:cNvSpPr/>
          <p:nvPr/>
        </p:nvSpPr>
        <p:spPr bwMode="auto">
          <a:xfrm>
            <a:off x="1588" y="501992"/>
            <a:ext cx="2585515" cy="480041"/>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close/>
              </a:path>
            </a:pathLst>
          </a:custGeom>
          <a:solidFill>
            <a:srgbClr val="C00000"/>
          </a:solidFill>
          <a:ln>
            <a:noFill/>
          </a:ln>
        </p:spPr>
        <p:txBody>
          <a:bodyPr vert="horz" wrap="square" lIns="91404" tIns="45702" rIns="91404" bIns="45702" numCol="1" anchor="t" anchorCtr="0" compatLnSpc="1"/>
          <a:lstStyle/>
          <a:p>
            <a:endParaRPr lang="zh-CN" altLang="en-US">
              <a:solidFill>
                <a:srgbClr val="1D1D1A"/>
              </a:solidFill>
            </a:endParaRPr>
          </a:p>
        </p:txBody>
      </p:sp>
      <p:sp>
        <p:nvSpPr>
          <p:cNvPr id="34" name="文本框 33"/>
          <p:cNvSpPr txBox="1">
            <a:spLocks noChangeArrowheads="1"/>
          </p:cNvSpPr>
          <p:nvPr/>
        </p:nvSpPr>
        <p:spPr bwMode="auto">
          <a:xfrm>
            <a:off x="1293661" y="532042"/>
            <a:ext cx="988895" cy="43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8565" eaLnBrk="0" hangingPunct="0"/>
            <a:r>
              <a:rPr lang="zh-CN" altLang="en-US"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rPr>
              <a:t>目 录</a:t>
            </a:r>
            <a:endParaRPr lang="en-US" altLang="zh-CN"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endParaRPr>
          </a:p>
        </p:txBody>
      </p:sp>
      <p:sp>
        <p:nvSpPr>
          <p:cNvPr id="35" name="矩形 34"/>
          <p:cNvSpPr/>
          <p:nvPr/>
        </p:nvSpPr>
        <p:spPr>
          <a:xfrm>
            <a:off x="1293661" y="1911126"/>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sym typeface="+mn-lt"/>
              </a:rPr>
              <a:t>01</a:t>
            </a:r>
          </a:p>
        </p:txBody>
      </p:sp>
      <p:sp>
        <p:nvSpPr>
          <p:cNvPr id="37" name="矩形 36"/>
          <p:cNvSpPr/>
          <p:nvPr/>
        </p:nvSpPr>
        <p:spPr>
          <a:xfrm>
            <a:off x="2105793" y="2019119"/>
            <a:ext cx="4339188" cy="276891"/>
          </a:xfrm>
          <a:prstGeom prst="rect">
            <a:avLst/>
          </a:prstGeom>
          <a:noFill/>
        </p:spPr>
        <p:txBody>
          <a:bodyPr wrap="square" lIns="0" tIns="0" rIns="0" bIns="0" rtlCol="0">
            <a:spAutoFit/>
          </a:bodyPr>
          <a:lstStyle/>
          <a:p>
            <a:pPr defTabSz="913765">
              <a:lnSpc>
                <a:spcPct val="90000"/>
              </a:lnSpc>
            </a:pPr>
            <a:r>
              <a:rPr lang="en-US" altLang="zh-CN" sz="2000" b="1" dirty="0">
                <a:solidFill>
                  <a:srgbClr val="EBEBEB">
                    <a:lumMod val="50000"/>
                  </a:srgbClr>
                </a:solidFill>
                <a:latin typeface="微软雅黑" panose="020B0503020204020204" pitchFamily="34" charset="-122"/>
                <a:ea typeface="微软雅黑" panose="020B0503020204020204" pitchFamily="34" charset="-122"/>
              </a:rPr>
              <a:t>AI</a:t>
            </a:r>
            <a:r>
              <a:rPr lang="zh-CN" altLang="en-US" sz="2000" b="1" dirty="0">
                <a:solidFill>
                  <a:srgbClr val="EBEBEB">
                    <a:lumMod val="50000"/>
                  </a:srgbClr>
                </a:solidFill>
                <a:latin typeface="微软雅黑" panose="020B0503020204020204" pitchFamily="34" charset="-122"/>
                <a:ea typeface="微软雅黑" panose="020B0503020204020204" pitchFamily="34" charset="-122"/>
              </a:rPr>
              <a:t>流体仿真的背景</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endParaRPr>
          </a:p>
        </p:txBody>
      </p:sp>
      <p:sp>
        <p:nvSpPr>
          <p:cNvPr id="38" name="Freeform 11"/>
          <p:cNvSpPr/>
          <p:nvPr/>
        </p:nvSpPr>
        <p:spPr bwMode="auto">
          <a:xfrm>
            <a:off x="1589" y="472643"/>
            <a:ext cx="2421579" cy="520496"/>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a:solidFill>
                <a:srgbClr val="1D1D1A"/>
              </a:solidFill>
            </a:endParaRPr>
          </a:p>
        </p:txBody>
      </p:sp>
      <p:cxnSp>
        <p:nvCxnSpPr>
          <p:cNvPr id="39" name="直接连接符 38"/>
          <p:cNvCxnSpPr/>
          <p:nvPr/>
        </p:nvCxnSpPr>
        <p:spPr>
          <a:xfrm>
            <a:off x="1293663" y="2464908"/>
            <a:ext cx="5937681" cy="0"/>
          </a:xfrm>
          <a:prstGeom prst="line">
            <a:avLst/>
          </a:prstGeom>
          <a:noFill/>
          <a:ln w="3175" cap="flat" cmpd="sng" algn="ctr">
            <a:solidFill>
              <a:schemeClr val="bg1"/>
            </a:solidFill>
            <a:prstDash val="solid"/>
            <a:miter lim="800000"/>
          </a:ln>
          <a:effectLst/>
        </p:spPr>
      </p:cxnSp>
      <p:sp>
        <p:nvSpPr>
          <p:cNvPr id="40" name="矩形 39"/>
          <p:cNvSpPr/>
          <p:nvPr/>
        </p:nvSpPr>
        <p:spPr>
          <a:xfrm>
            <a:off x="1293660" y="2874535"/>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02</a:t>
            </a:r>
          </a:p>
        </p:txBody>
      </p:sp>
      <p:sp>
        <p:nvSpPr>
          <p:cNvPr id="41" name="矩形 40"/>
          <p:cNvSpPr/>
          <p:nvPr/>
        </p:nvSpPr>
        <p:spPr>
          <a:xfrm>
            <a:off x="2105795" y="2979862"/>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仿真套件</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42" name="直接连接符 41"/>
          <p:cNvCxnSpPr/>
          <p:nvPr/>
        </p:nvCxnSpPr>
        <p:spPr>
          <a:xfrm>
            <a:off x="1293661" y="3428317"/>
            <a:ext cx="5937681" cy="0"/>
          </a:xfrm>
          <a:prstGeom prst="line">
            <a:avLst/>
          </a:prstGeom>
          <a:noFill/>
          <a:ln w="3175" cap="flat" cmpd="sng" algn="ctr">
            <a:solidFill>
              <a:schemeClr val="tx1">
                <a:alpha val="50000"/>
              </a:schemeClr>
            </a:solidFill>
            <a:prstDash val="solid"/>
            <a:miter lim="800000"/>
          </a:ln>
          <a:effectLst/>
        </p:spPr>
      </p:cxnSp>
      <p:sp>
        <p:nvSpPr>
          <p:cNvPr id="15" name="矩形 14"/>
          <p:cNvSpPr/>
          <p:nvPr/>
        </p:nvSpPr>
        <p:spPr>
          <a:xfrm>
            <a:off x="1293659" y="383794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03</a:t>
            </a:r>
          </a:p>
        </p:txBody>
      </p:sp>
      <p:sp>
        <p:nvSpPr>
          <p:cNvPr id="18" name="矩形 17"/>
          <p:cNvSpPr/>
          <p:nvPr/>
        </p:nvSpPr>
        <p:spPr>
          <a:xfrm>
            <a:off x="2105793" y="3946017"/>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 SIG</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介绍</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19" name="直接连接符 18"/>
          <p:cNvCxnSpPr/>
          <p:nvPr/>
        </p:nvCxnSpPr>
        <p:spPr>
          <a:xfrm>
            <a:off x="1293661" y="4391726"/>
            <a:ext cx="5937681" cy="0"/>
          </a:xfrm>
          <a:prstGeom prst="line">
            <a:avLst/>
          </a:prstGeom>
          <a:noFill/>
          <a:ln w="3175" cap="flat" cmpd="sng" algn="ctr">
            <a:solidFill>
              <a:schemeClr val="tx1">
                <a:alpha val="50000"/>
              </a:schemeClr>
            </a:solidFill>
            <a:prstDash val="solid"/>
            <a:miter lim="800000"/>
          </a:ln>
          <a:effectLst/>
        </p:spPr>
      </p:cxnSp>
      <p:sp>
        <p:nvSpPr>
          <p:cNvPr id="21" name="矩形 20">
            <a:extLst>
              <a:ext uri="{FF2B5EF4-FFF2-40B4-BE49-F238E27FC236}">
                <a16:creationId xmlns:a16="http://schemas.microsoft.com/office/drawing/2014/main" id="{50BAD087-3CA7-4BC2-87AD-6E5C30DF5709}"/>
              </a:ext>
            </a:extLst>
          </p:cNvPr>
          <p:cNvSpPr/>
          <p:nvPr/>
        </p:nvSpPr>
        <p:spPr>
          <a:xfrm>
            <a:off x="1296167" y="4801354"/>
            <a:ext cx="635370" cy="553782"/>
          </a:xfrm>
          <a:prstGeom prst="rect">
            <a:avLst/>
          </a:prstGeom>
          <a:noFill/>
        </p:spPr>
        <p:txBody>
          <a:bodyPr wrap="square" lIns="0" tIns="0" rIns="0" bIns="0" rtlCol="0">
            <a:spAutoFit/>
          </a:bodyPr>
          <a:lstStyle/>
          <a:p>
            <a:pPr defTabSz="913765">
              <a:lnSpc>
                <a:spcPct val="90000"/>
              </a:lnSpc>
            </a:pPr>
            <a:r>
              <a:rPr lang="en-US" altLang="zh-CN" sz="4000" b="1" dirty="0">
                <a:latin typeface="微软雅黑"/>
                <a:cs typeface="Huawei Sans" panose="020C0503030203020204" pitchFamily="34" charset="0"/>
                <a:sym typeface="+mn-lt"/>
              </a:rPr>
              <a:t>04</a:t>
            </a:r>
          </a:p>
        </p:txBody>
      </p:sp>
      <p:sp>
        <p:nvSpPr>
          <p:cNvPr id="22" name="矩形 21">
            <a:extLst>
              <a:ext uri="{FF2B5EF4-FFF2-40B4-BE49-F238E27FC236}">
                <a16:creationId xmlns:a16="http://schemas.microsoft.com/office/drawing/2014/main" id="{901D536A-D33E-47EF-A482-E995FF01D0E0}"/>
              </a:ext>
            </a:extLst>
          </p:cNvPr>
          <p:cNvSpPr/>
          <p:nvPr/>
        </p:nvSpPr>
        <p:spPr>
          <a:xfrm>
            <a:off x="2105793" y="4909426"/>
            <a:ext cx="3815825" cy="276891"/>
          </a:xfrm>
          <a:prstGeom prst="rect">
            <a:avLst/>
          </a:prstGeom>
          <a:noFill/>
        </p:spPr>
        <p:txBody>
          <a:bodyPr wrap="square" lIns="0" tIns="0" rIns="0" bIns="0" rtlCol="0">
            <a:spAutoFit/>
          </a:bodyPr>
          <a:lstStyle/>
          <a:p>
            <a:pPr defTabSz="913765">
              <a:lnSpc>
                <a:spcPct val="90000"/>
              </a:lnSpc>
            </a:pPr>
            <a:r>
              <a:rPr lang="zh-CN" altLang="en-US"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月度例会安排</a:t>
            </a:r>
            <a:endParaRPr lang="en-US" altLang="zh-CN"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23" name="直接连接符 22">
            <a:extLst>
              <a:ext uri="{FF2B5EF4-FFF2-40B4-BE49-F238E27FC236}">
                <a16:creationId xmlns:a16="http://schemas.microsoft.com/office/drawing/2014/main" id="{2C95CC60-6E89-44BA-B794-5B62BB7802F5}"/>
              </a:ext>
            </a:extLst>
          </p:cNvPr>
          <p:cNvCxnSpPr/>
          <p:nvPr/>
        </p:nvCxnSpPr>
        <p:spPr>
          <a:xfrm>
            <a:off x="1296169" y="5355136"/>
            <a:ext cx="5937681" cy="0"/>
          </a:xfrm>
          <a:prstGeom prst="line">
            <a:avLst/>
          </a:prstGeom>
          <a:noFill/>
          <a:ln w="3175" cap="flat" cmpd="sng" algn="ctr">
            <a:solidFill>
              <a:schemeClr val="tx1">
                <a:alpha val="50000"/>
              </a:schemeClr>
            </a:solidFill>
            <a:prstDash val="solid"/>
            <a:miter lim="800000"/>
          </a:ln>
          <a:effectLst/>
        </p:spPr>
      </p:cxnSp>
    </p:spTree>
    <p:custDataLst>
      <p:tags r:id="rId1"/>
    </p:custDataLst>
    <p:extLst>
      <p:ext uri="{BB962C8B-B14F-4D97-AF65-F5344CB8AC3E}">
        <p14:creationId xmlns:p14="http://schemas.microsoft.com/office/powerpoint/2010/main" val="2846049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副标题 1">
            <a:extLst>
              <a:ext uri="{FF2B5EF4-FFF2-40B4-BE49-F238E27FC236}">
                <a16:creationId xmlns:a16="http://schemas.microsoft.com/office/drawing/2014/main" id="{C7FBF355-F6C0-4CA3-AFF5-10EA75DCAC55}"/>
              </a:ext>
            </a:extLst>
          </p:cNvPr>
          <p:cNvSpPr txBox="1">
            <a:spLocks/>
          </p:cNvSpPr>
          <p:nvPr/>
        </p:nvSpPr>
        <p:spPr>
          <a:xfrm>
            <a:off x="725868" y="1431884"/>
            <a:ext cx="10743437" cy="400601"/>
          </a:xfrm>
          <a:prstGeom prst="rect">
            <a:avLst/>
          </a:prstGeom>
        </p:spPr>
        <p:txBody>
          <a:bodyPr>
            <a:noAutofit/>
          </a:bodyPr>
          <a:lst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a:lstStyle>
          <a:p>
            <a:pPr marL="0" indent="0" fontAlgn="auto">
              <a:spcAft>
                <a:spcPts val="0"/>
              </a:spcAft>
              <a:buNone/>
            </a:pPr>
            <a:r>
              <a:rPr lang="en-US" altLang="zh-CN" sz="2400" b="1" dirty="0" err="1">
                <a:solidFill>
                  <a:srgbClr val="A72126"/>
                </a:solidFill>
                <a:latin typeface="微软雅黑" panose="020B0503020204020204" pitchFamily="34" charset="-122"/>
                <a:ea typeface="微软雅黑" panose="020B0503020204020204" pitchFamily="34" charset="-122"/>
              </a:rPr>
              <a:t>MindFlow</a:t>
            </a:r>
            <a:r>
              <a:rPr lang="en-US" altLang="zh-CN" sz="2400" b="1" dirty="0">
                <a:solidFill>
                  <a:srgbClr val="A72126"/>
                </a:solidFill>
                <a:latin typeface="微软雅黑" panose="020B0503020204020204" pitchFamily="34" charset="-122"/>
                <a:ea typeface="微软雅黑" panose="020B0503020204020204" pitchFamily="34" charset="-122"/>
              </a:rPr>
              <a:t> SIG</a:t>
            </a:r>
            <a:r>
              <a:rPr lang="zh-CN" altLang="en-US" sz="2400" b="1" dirty="0">
                <a:solidFill>
                  <a:srgbClr val="A72126"/>
                </a:solidFill>
                <a:latin typeface="微软雅黑" panose="020B0503020204020204" pitchFamily="34" charset="-122"/>
                <a:ea typeface="微软雅黑" panose="020B0503020204020204" pitchFamily="34" charset="-122"/>
              </a:rPr>
              <a:t>月度例会</a:t>
            </a:r>
          </a:p>
        </p:txBody>
      </p:sp>
      <p:sp>
        <p:nvSpPr>
          <p:cNvPr id="3" name="矩形 2">
            <a:extLst>
              <a:ext uri="{FF2B5EF4-FFF2-40B4-BE49-F238E27FC236}">
                <a16:creationId xmlns:a16="http://schemas.microsoft.com/office/drawing/2014/main" id="{8D80C6F4-8292-4B9E-8C5A-D40F3DF00C59}"/>
              </a:ext>
            </a:extLst>
          </p:cNvPr>
          <p:cNvSpPr/>
          <p:nvPr/>
        </p:nvSpPr>
        <p:spPr>
          <a:xfrm>
            <a:off x="725868" y="2158276"/>
            <a:ext cx="10902252" cy="458908"/>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为了给广大科研人员和高校师生提供一个技术交流和思想碰撞的平台，</a:t>
            </a:r>
            <a:r>
              <a:rPr lang="en-US" altLang="zh-CN" dirty="0" err="1">
                <a:latin typeface="微软雅黑" panose="020B0503020204020204" pitchFamily="34" charset="-122"/>
                <a:ea typeface="微软雅黑" panose="020B0503020204020204" pitchFamily="34" charset="-122"/>
              </a:rPr>
              <a:t>Mindflow</a:t>
            </a:r>
            <a:r>
              <a:rPr lang="en-US" altLang="zh-CN" dirty="0">
                <a:latin typeface="微软雅黑" panose="020B0503020204020204" pitchFamily="34" charset="-122"/>
                <a:ea typeface="微软雅黑" panose="020B0503020204020204" pitchFamily="34" charset="-122"/>
              </a:rPr>
              <a:t> SIG</a:t>
            </a:r>
            <a:r>
              <a:rPr lang="zh-CN" altLang="en-US" dirty="0">
                <a:latin typeface="微软雅黑" panose="020B0503020204020204" pitchFamily="34" charset="-122"/>
                <a:ea typeface="微软雅黑" panose="020B0503020204020204" pitchFamily="34" charset="-122"/>
              </a:rPr>
              <a:t>将按月举行月度例会</a:t>
            </a:r>
            <a:endParaRPr lang="en-US" altLang="zh-CN"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D8BB7939-CD8E-4DB4-8A60-40468374ACB5}"/>
              </a:ext>
            </a:extLst>
          </p:cNvPr>
          <p:cNvSpPr/>
          <p:nvPr/>
        </p:nvSpPr>
        <p:spPr>
          <a:xfrm>
            <a:off x="725868" y="3198454"/>
            <a:ext cx="9363012" cy="874407"/>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时间</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每月月底</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内容</a:t>
            </a:r>
            <a:r>
              <a:rPr lang="en-US" altLang="zh-CN" dirty="0">
                <a:latin typeface="微软雅黑" panose="020B0503020204020204" pitchFamily="34" charset="-122"/>
                <a:ea typeface="微软雅黑" panose="020B0503020204020204" pitchFamily="34" charset="-122"/>
              </a:rPr>
              <a:t>】AI+</a:t>
            </a:r>
            <a:r>
              <a:rPr lang="zh-CN" altLang="en-US" dirty="0">
                <a:latin typeface="微软雅黑" panose="020B0503020204020204" pitchFamily="34" charset="-122"/>
                <a:ea typeface="微软雅黑" panose="020B0503020204020204" pitchFamily="34" charset="-122"/>
              </a:rPr>
              <a:t>流体研究进展和</a:t>
            </a:r>
            <a:r>
              <a:rPr lang="en-US" altLang="zh-CN" dirty="0" err="1">
                <a:latin typeface="微软雅黑" panose="020B0503020204020204" pitchFamily="34" charset="-122"/>
                <a:ea typeface="微软雅黑" panose="020B0503020204020204" pitchFamily="34" charset="-122"/>
              </a:rPr>
              <a:t>MindSpore</a:t>
            </a:r>
            <a:r>
              <a:rPr lang="zh-CN" altLang="en-US"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MindFlow</a:t>
            </a:r>
            <a:r>
              <a:rPr lang="zh-CN" altLang="en-US" dirty="0">
                <a:latin typeface="微软雅黑" panose="020B0503020204020204" pitchFamily="34" charset="-122"/>
                <a:ea typeface="微软雅黑" panose="020B0503020204020204" pitchFamily="34" charset="-122"/>
              </a:rPr>
              <a:t>使用经验</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78771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副标题 1">
            <a:extLst>
              <a:ext uri="{FF2B5EF4-FFF2-40B4-BE49-F238E27FC236}">
                <a16:creationId xmlns:a16="http://schemas.microsoft.com/office/drawing/2014/main" id="{C7FBF355-F6C0-4CA3-AFF5-10EA75DCAC55}"/>
              </a:ext>
            </a:extLst>
          </p:cNvPr>
          <p:cNvSpPr txBox="1">
            <a:spLocks/>
          </p:cNvSpPr>
          <p:nvPr/>
        </p:nvSpPr>
        <p:spPr>
          <a:xfrm>
            <a:off x="725868" y="349844"/>
            <a:ext cx="10743437" cy="400601"/>
          </a:xfrm>
          <a:prstGeom prst="rect">
            <a:avLst/>
          </a:prstGeom>
        </p:spPr>
        <p:txBody>
          <a:bodyPr>
            <a:noAutofit/>
          </a:bodyPr>
          <a:lstStyle>
            <a:lvl1pPr marL="296920" indent="-296920" algn="l" defTabSz="1187679"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760" indent="-296920" algn="l" defTabSz="1187679"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600" indent="-296920" algn="l" defTabSz="1187679"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44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28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12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5996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3800"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7639" indent="-296920" algn="l" defTabSz="1187679"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a:lstStyle>
          <a:p>
            <a:pPr marL="0" indent="0" fontAlgn="auto">
              <a:spcAft>
                <a:spcPts val="0"/>
              </a:spcAft>
              <a:buNone/>
            </a:pPr>
            <a:r>
              <a:rPr lang="en-US" altLang="zh-CN" sz="2400" b="1" dirty="0" err="1">
                <a:solidFill>
                  <a:srgbClr val="A72126"/>
                </a:solidFill>
                <a:latin typeface="微软雅黑" panose="020B0503020204020204" pitchFamily="34" charset="-122"/>
                <a:ea typeface="微软雅黑" panose="020B0503020204020204" pitchFamily="34" charset="-122"/>
              </a:rPr>
              <a:t>MindFlow</a:t>
            </a:r>
            <a:r>
              <a:rPr lang="zh-CN" altLang="en-US" sz="2400" b="1" dirty="0">
                <a:solidFill>
                  <a:srgbClr val="A72126"/>
                </a:solidFill>
                <a:latin typeface="微软雅黑" panose="020B0503020204020204" pitchFamily="34" charset="-122"/>
                <a:ea typeface="微软雅黑" panose="020B0503020204020204" pitchFamily="34" charset="-122"/>
              </a:rPr>
              <a:t>开源实习</a:t>
            </a:r>
          </a:p>
        </p:txBody>
      </p:sp>
      <p:sp>
        <p:nvSpPr>
          <p:cNvPr id="2" name="矩形 1">
            <a:extLst>
              <a:ext uri="{FF2B5EF4-FFF2-40B4-BE49-F238E27FC236}">
                <a16:creationId xmlns:a16="http://schemas.microsoft.com/office/drawing/2014/main" id="{56E35D2F-417C-4BFA-87E5-347BEBAA741E}"/>
              </a:ext>
            </a:extLst>
          </p:cNvPr>
          <p:cNvSpPr/>
          <p:nvPr/>
        </p:nvSpPr>
        <p:spPr>
          <a:xfrm>
            <a:off x="310831" y="934620"/>
            <a:ext cx="11469307" cy="830997"/>
          </a:xfrm>
          <a:prstGeom prst="rect">
            <a:avLst/>
          </a:prstGeom>
        </p:spPr>
        <p:txBody>
          <a:bodyPr wrap="square">
            <a:spAutoFit/>
          </a:bodyPr>
          <a:lstStyle/>
          <a:p>
            <a:r>
              <a:rPr lang="zh-CN" altLang="en-US" sz="1600" dirty="0">
                <a:solidFill>
                  <a:srgbClr val="000000"/>
                </a:solidFill>
                <a:latin typeface="微软雅黑" panose="020B0503020204020204" pitchFamily="34" charset="-122"/>
                <a:ea typeface="微软雅黑" panose="020B0503020204020204" pitchFamily="34" charset="-122"/>
              </a:rPr>
              <a:t>昇思</a:t>
            </a:r>
            <a:r>
              <a:rPr lang="en-US" altLang="zh-CN" sz="1600" dirty="0" err="1">
                <a:solidFill>
                  <a:srgbClr val="000000"/>
                </a:solidFill>
                <a:latin typeface="微软雅黑" panose="020B0503020204020204" pitchFamily="34" charset="-122"/>
                <a:ea typeface="微软雅黑" panose="020B0503020204020204" pitchFamily="34" charset="-122"/>
              </a:rPr>
              <a:t>MindSpore</a:t>
            </a:r>
            <a:r>
              <a:rPr lang="zh-CN" altLang="en-US" sz="1600" dirty="0">
                <a:solidFill>
                  <a:srgbClr val="000000"/>
                </a:solidFill>
                <a:latin typeface="微软雅黑" panose="020B0503020204020204" pitchFamily="34" charset="-122"/>
                <a:ea typeface="微软雅黑" panose="020B0503020204020204" pitchFamily="34" charset="-122"/>
              </a:rPr>
              <a:t>开源实习是</a:t>
            </a:r>
            <a:r>
              <a:rPr lang="en-US" altLang="zh-CN" sz="1600" dirty="0" err="1">
                <a:solidFill>
                  <a:srgbClr val="000000"/>
                </a:solidFill>
                <a:latin typeface="微软雅黑" panose="020B0503020204020204" pitchFamily="34" charset="-122"/>
                <a:ea typeface="微软雅黑" panose="020B0503020204020204" pitchFamily="34" charset="-122"/>
              </a:rPr>
              <a:t>MindSpore</a:t>
            </a:r>
            <a:r>
              <a:rPr lang="zh-CN" altLang="en-US" sz="1600" dirty="0">
                <a:solidFill>
                  <a:srgbClr val="000000"/>
                </a:solidFill>
                <a:latin typeface="微软雅黑" panose="020B0503020204020204" pitchFamily="34" charset="-122"/>
                <a:ea typeface="微软雅黑" panose="020B0503020204020204" pitchFamily="34" charset="-122"/>
              </a:rPr>
              <a:t>社区携手</a:t>
            </a:r>
            <a:r>
              <a:rPr lang="en-US" altLang="zh-CN" sz="1600" dirty="0" err="1">
                <a:solidFill>
                  <a:srgbClr val="000000"/>
                </a:solidFill>
                <a:latin typeface="微软雅黑" panose="020B0503020204020204" pitchFamily="34" charset="-122"/>
                <a:ea typeface="微软雅黑" panose="020B0503020204020204" pitchFamily="34" charset="-122"/>
              </a:rPr>
              <a:t>openEuler</a:t>
            </a:r>
            <a:r>
              <a:rPr lang="zh-CN" altLang="en-US" sz="1600" dirty="0">
                <a:solidFill>
                  <a:srgbClr val="000000"/>
                </a:solidFill>
                <a:latin typeface="微软雅黑" panose="020B0503020204020204" pitchFamily="34" charset="-122"/>
                <a:ea typeface="微软雅黑" panose="020B0503020204020204" pitchFamily="34" charset="-122"/>
              </a:rPr>
              <a:t>社区等多个社区共同发起的线上实习项目，由昇思</a:t>
            </a:r>
            <a:r>
              <a:rPr lang="en-US" altLang="zh-CN" sz="1600" dirty="0" err="1">
                <a:solidFill>
                  <a:srgbClr val="000000"/>
                </a:solidFill>
                <a:latin typeface="微软雅黑" panose="020B0503020204020204" pitchFamily="34" charset="-122"/>
                <a:ea typeface="微软雅黑" panose="020B0503020204020204" pitchFamily="34" charset="-122"/>
              </a:rPr>
              <a:t>MindSpore</a:t>
            </a:r>
            <a:r>
              <a:rPr lang="zh-CN" altLang="en-US" sz="1600" dirty="0">
                <a:solidFill>
                  <a:srgbClr val="000000"/>
                </a:solidFill>
                <a:latin typeface="微软雅黑" panose="020B0503020204020204" pitchFamily="34" charset="-122"/>
                <a:ea typeface="微软雅黑" panose="020B0503020204020204" pitchFamily="34" charset="-122"/>
              </a:rPr>
              <a:t>社区提供实习任务，并提供导师辅导，学生通过实习申请后，可在社区领取任务，每完成一个任务可获得相应积分，积分累计达规定量后，可获得实习证明和实习工资。</a:t>
            </a:r>
            <a:endParaRPr lang="zh-CN" altLang="en-US"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BA219649-F324-4EA0-A6F9-FFB67D92A7DC}"/>
              </a:ext>
            </a:extLst>
          </p:cNvPr>
          <p:cNvPicPr>
            <a:picLocks noChangeAspect="1"/>
          </p:cNvPicPr>
          <p:nvPr/>
        </p:nvPicPr>
        <p:blipFill>
          <a:blip r:embed="rId3"/>
          <a:stretch>
            <a:fillRect/>
          </a:stretch>
        </p:blipFill>
        <p:spPr>
          <a:xfrm>
            <a:off x="2105991" y="1787924"/>
            <a:ext cx="7983189" cy="1158038"/>
          </a:xfrm>
          <a:prstGeom prst="rect">
            <a:avLst/>
          </a:prstGeom>
        </p:spPr>
      </p:pic>
      <p:sp>
        <p:nvSpPr>
          <p:cNvPr id="7" name="矩形 6">
            <a:extLst>
              <a:ext uri="{FF2B5EF4-FFF2-40B4-BE49-F238E27FC236}">
                <a16:creationId xmlns:a16="http://schemas.microsoft.com/office/drawing/2014/main" id="{829A8468-97A9-43A5-987A-B008FAEDEDD5}"/>
              </a:ext>
            </a:extLst>
          </p:cNvPr>
          <p:cNvSpPr/>
          <p:nvPr/>
        </p:nvSpPr>
        <p:spPr>
          <a:xfrm>
            <a:off x="310831" y="5789213"/>
            <a:ext cx="11469307" cy="787523"/>
          </a:xfrm>
          <a:prstGeom prst="rect">
            <a:avLst/>
          </a:prstGeom>
        </p:spPr>
        <p:txBody>
          <a:bodyPr wrap="square">
            <a:spAutoFit/>
          </a:bodyPr>
          <a:lstStyle/>
          <a:p>
            <a:pPr>
              <a:lnSpc>
                <a:spcPct val="150000"/>
              </a:lnSpc>
            </a:pPr>
            <a:r>
              <a:rPr lang="en-US" altLang="zh-CN" sz="1600" dirty="0" err="1">
                <a:solidFill>
                  <a:srgbClr val="000000"/>
                </a:solidFill>
                <a:latin typeface="微软雅黑" panose="020B0503020204020204" pitchFamily="34" charset="-122"/>
                <a:ea typeface="微软雅黑" panose="020B0503020204020204" pitchFamily="34" charset="-122"/>
              </a:rPr>
              <a:t>MindSpore</a:t>
            </a:r>
            <a:r>
              <a:rPr lang="zh-CN" altLang="en-US" sz="1600" dirty="0">
                <a:solidFill>
                  <a:srgbClr val="000000"/>
                </a:solidFill>
                <a:latin typeface="微软雅黑" panose="020B0503020204020204" pitchFamily="34" charset="-122"/>
                <a:ea typeface="微软雅黑" panose="020B0503020204020204" pitchFamily="34" charset="-122"/>
              </a:rPr>
              <a:t>开源实习介绍：</a:t>
            </a:r>
            <a:r>
              <a:rPr lang="en-US" altLang="zh-CN" sz="1600" dirty="0">
                <a:solidFill>
                  <a:srgbClr val="000000"/>
                </a:solidFill>
                <a:latin typeface="微软雅黑" panose="020B0503020204020204" pitchFamily="34" charset="-122"/>
                <a:ea typeface="微软雅黑" panose="020B0503020204020204" pitchFamily="34" charset="-122"/>
              </a:rPr>
              <a:t>https://internship.mindspore.cn/zh/internship/</a:t>
            </a:r>
          </a:p>
          <a:p>
            <a:pPr>
              <a:lnSpc>
                <a:spcPct val="150000"/>
              </a:lnSpc>
            </a:pPr>
            <a:r>
              <a:rPr lang="en-US" altLang="zh-CN" sz="1600" dirty="0" err="1">
                <a:solidFill>
                  <a:srgbClr val="000000"/>
                </a:solidFill>
                <a:latin typeface="微软雅黑" panose="020B0503020204020204" pitchFamily="34" charset="-122"/>
                <a:ea typeface="微软雅黑" panose="020B0503020204020204" pitchFamily="34" charset="-122"/>
              </a:rPr>
              <a:t>MindFlow</a:t>
            </a:r>
            <a:r>
              <a:rPr lang="zh-CN" altLang="en-US" sz="1600" dirty="0">
                <a:solidFill>
                  <a:srgbClr val="000000"/>
                </a:solidFill>
                <a:latin typeface="微软雅黑" panose="020B0503020204020204" pitchFamily="34" charset="-122"/>
                <a:ea typeface="微软雅黑" panose="020B0503020204020204" pitchFamily="34" charset="-122"/>
              </a:rPr>
              <a:t>开源实习任务：</a:t>
            </a:r>
            <a:r>
              <a:rPr lang="en-US" altLang="zh-CN" sz="1600" dirty="0">
                <a:solidFill>
                  <a:srgbClr val="000000"/>
                </a:solidFill>
                <a:latin typeface="微软雅黑" panose="020B0503020204020204" pitchFamily="34" charset="-122"/>
                <a:ea typeface="微软雅黑" panose="020B0503020204020204" pitchFamily="34" charset="-122"/>
              </a:rPr>
              <a:t>https://gitee.com/mindspore/community/issues/I55B5A</a:t>
            </a:r>
            <a:endParaRPr lang="zh-CN" altLang="en-US" sz="1600" dirty="0">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43962345-8F8F-40BA-92BB-BED6C33306EB}"/>
              </a:ext>
            </a:extLst>
          </p:cNvPr>
          <p:cNvGraphicFramePr>
            <a:graphicFrameLocks noGrp="1"/>
          </p:cNvGraphicFramePr>
          <p:nvPr>
            <p:extLst>
              <p:ext uri="{D42A27DB-BD31-4B8C-83A1-F6EECF244321}">
                <p14:modId xmlns:p14="http://schemas.microsoft.com/office/powerpoint/2010/main" val="2969574349"/>
              </p:ext>
            </p:extLst>
          </p:nvPr>
        </p:nvGraphicFramePr>
        <p:xfrm>
          <a:off x="1005456" y="3576754"/>
          <a:ext cx="4541904" cy="2105634"/>
        </p:xfrm>
        <a:graphic>
          <a:graphicData uri="http://schemas.openxmlformats.org/drawingml/2006/table">
            <a:tbl>
              <a:tblPr/>
              <a:tblGrid>
                <a:gridCol w="884304">
                  <a:extLst>
                    <a:ext uri="{9D8B030D-6E8A-4147-A177-3AD203B41FA5}">
                      <a16:colId xmlns:a16="http://schemas.microsoft.com/office/drawing/2014/main" val="1369915629"/>
                    </a:ext>
                  </a:extLst>
                </a:gridCol>
                <a:gridCol w="3177540">
                  <a:extLst>
                    <a:ext uri="{9D8B030D-6E8A-4147-A177-3AD203B41FA5}">
                      <a16:colId xmlns:a16="http://schemas.microsoft.com/office/drawing/2014/main" val="744439345"/>
                    </a:ext>
                  </a:extLst>
                </a:gridCol>
                <a:gridCol w="480060">
                  <a:extLst>
                    <a:ext uri="{9D8B030D-6E8A-4147-A177-3AD203B41FA5}">
                      <a16:colId xmlns:a16="http://schemas.microsoft.com/office/drawing/2014/main" val="3563079541"/>
                    </a:ext>
                  </a:extLst>
                </a:gridCol>
              </a:tblGrid>
              <a:tr h="270178">
                <a:tc>
                  <a:txBody>
                    <a:bodyPr/>
                    <a:lstStyle/>
                    <a:p>
                      <a:r>
                        <a:rPr lang="en-US" sz="1100" b="1" dirty="0">
                          <a:effectLst/>
                        </a:rPr>
                        <a:t>SIG/</a:t>
                      </a:r>
                      <a:r>
                        <a:rPr lang="zh-CN" altLang="en-US" sz="1100" b="1" dirty="0">
                          <a:effectLst/>
                        </a:rPr>
                        <a:t>特性组</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tc>
                  <a:txBody>
                    <a:bodyPr/>
                    <a:lstStyle/>
                    <a:p>
                      <a:r>
                        <a:rPr lang="zh-CN" altLang="en-US" sz="1100" b="1" dirty="0">
                          <a:effectLst/>
                        </a:rPr>
                        <a:t>题目（基于</a:t>
                      </a:r>
                      <a:r>
                        <a:rPr lang="en-US" sz="1100" b="1" dirty="0" err="1">
                          <a:effectLst/>
                        </a:rPr>
                        <a:t>MindFlow</a:t>
                      </a:r>
                      <a:r>
                        <a:rPr lang="zh-CN" altLang="en-US" sz="1100" b="1" dirty="0">
                          <a:effectLst/>
                        </a:rPr>
                        <a:t>科学计算工具包）</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tc>
                  <a:txBody>
                    <a:bodyPr/>
                    <a:lstStyle/>
                    <a:p>
                      <a:r>
                        <a:rPr lang="zh-CN" altLang="en-US" sz="1100" b="1" dirty="0">
                          <a:effectLst/>
                        </a:rPr>
                        <a:t>分值</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934227310"/>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zh-CN" altLang="en-US" sz="1050" dirty="0">
                          <a:effectLst/>
                        </a:rPr>
                        <a:t>在</a:t>
                      </a:r>
                      <a:r>
                        <a:rPr lang="en-US" altLang="zh-CN" sz="1050" dirty="0" err="1">
                          <a:effectLst/>
                        </a:rPr>
                        <a:t>MindFlow</a:t>
                      </a:r>
                      <a:r>
                        <a:rPr lang="en-US" altLang="zh-CN" sz="1050" dirty="0">
                          <a:effectLst/>
                        </a:rPr>
                        <a:t> CFD</a:t>
                      </a:r>
                      <a:r>
                        <a:rPr lang="zh-CN" altLang="en-US" sz="1050" dirty="0">
                          <a:effectLst/>
                        </a:rPr>
                        <a:t>中实现可压缩泰勒</a:t>
                      </a:r>
                      <a:r>
                        <a:rPr lang="en-US" altLang="zh-CN" sz="1050" dirty="0">
                          <a:effectLst/>
                        </a:rPr>
                        <a:t>-</a:t>
                      </a:r>
                      <a:r>
                        <a:rPr lang="zh-CN" altLang="en-US" sz="1050" dirty="0">
                          <a:effectLst/>
                        </a:rPr>
                        <a:t>格林涡流动</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en-US" altLang="zh-CN" sz="1050" dirty="0">
                          <a:effectLst/>
                        </a:rPr>
                        <a:t>30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1590560182"/>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zh-CN" altLang="en-US" sz="1050" dirty="0">
                          <a:effectLst/>
                        </a:rPr>
                        <a:t>在</a:t>
                      </a:r>
                      <a:r>
                        <a:rPr lang="en-US" altLang="zh-CN" sz="1050" dirty="0" err="1">
                          <a:effectLst/>
                        </a:rPr>
                        <a:t>MindFlow</a:t>
                      </a:r>
                      <a:r>
                        <a:rPr lang="en-US" altLang="zh-CN" sz="1050" dirty="0">
                          <a:effectLst/>
                        </a:rPr>
                        <a:t> CFD</a:t>
                      </a:r>
                      <a:r>
                        <a:rPr lang="zh-CN" altLang="en-US" sz="1050" dirty="0">
                          <a:effectLst/>
                        </a:rPr>
                        <a:t>中实现可压缩射流流动</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en-US" altLang="zh-CN" sz="1050" dirty="0">
                          <a:effectLst/>
                        </a:rPr>
                        <a:t>30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210356915"/>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zh-CN" altLang="en-US" sz="1050" dirty="0">
                          <a:effectLst/>
                        </a:rPr>
                        <a:t>在</a:t>
                      </a:r>
                      <a:r>
                        <a:rPr lang="en-US" sz="1050" dirty="0" err="1">
                          <a:effectLst/>
                        </a:rPr>
                        <a:t>MindFlow</a:t>
                      </a:r>
                      <a:r>
                        <a:rPr lang="en-US" sz="1050" dirty="0">
                          <a:effectLst/>
                        </a:rPr>
                        <a:t> CFD</a:t>
                      </a:r>
                      <a:r>
                        <a:rPr lang="zh-CN" altLang="en-US" sz="1050" dirty="0">
                          <a:effectLst/>
                        </a:rPr>
                        <a:t>中实现</a:t>
                      </a:r>
                      <a:r>
                        <a:rPr lang="en-US" sz="1050" dirty="0">
                          <a:effectLst/>
                        </a:rPr>
                        <a:t>WENO3</a:t>
                      </a:r>
                      <a:r>
                        <a:rPr lang="zh-CN" altLang="en-US" sz="1050" dirty="0">
                          <a:effectLst/>
                        </a:rPr>
                        <a:t>和</a:t>
                      </a:r>
                      <a:r>
                        <a:rPr lang="en-US" sz="1050" dirty="0">
                          <a:effectLst/>
                        </a:rPr>
                        <a:t>WENO7</a:t>
                      </a:r>
                      <a:r>
                        <a:rPr lang="zh-CN" altLang="en-US" sz="1050" dirty="0">
                          <a:effectLst/>
                        </a:rPr>
                        <a:t>重构格式</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en-US" altLang="zh-CN" sz="1050" dirty="0">
                          <a:effectLst/>
                        </a:rPr>
                        <a:t>20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3720219980"/>
                  </a:ext>
                </a:extLst>
              </a:tr>
              <a:tr h="229432">
                <a:tc>
                  <a:txBody>
                    <a:bodyPr/>
                    <a:lstStyle/>
                    <a:p>
                      <a:r>
                        <a:rPr lang="en-US" sz="1050">
                          <a:effectLst/>
                        </a:rPr>
                        <a:t>MindFlow</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zh-CN" altLang="en-US" sz="1050" dirty="0">
                          <a:effectLst/>
                        </a:rPr>
                        <a:t>在</a:t>
                      </a:r>
                      <a:r>
                        <a:rPr lang="en-US" sz="1050" dirty="0" err="1">
                          <a:effectLst/>
                        </a:rPr>
                        <a:t>MindFlow</a:t>
                      </a:r>
                      <a:r>
                        <a:rPr lang="en-US" sz="1050" dirty="0">
                          <a:effectLst/>
                        </a:rPr>
                        <a:t> CFD</a:t>
                      </a:r>
                      <a:r>
                        <a:rPr lang="zh-CN" altLang="en-US" sz="1050" dirty="0">
                          <a:effectLst/>
                        </a:rPr>
                        <a:t>中实现</a:t>
                      </a:r>
                      <a:r>
                        <a:rPr lang="en-US" sz="1050" dirty="0">
                          <a:effectLst/>
                        </a:rPr>
                        <a:t>ROE</a:t>
                      </a:r>
                      <a:r>
                        <a:rPr lang="zh-CN" altLang="en-US" sz="1050" dirty="0">
                          <a:effectLst/>
                        </a:rPr>
                        <a:t>格式的黎曼求解</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en-US" altLang="zh-CN" sz="1050" dirty="0">
                          <a:effectLst/>
                        </a:rPr>
                        <a:t>20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906659000"/>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zh-CN" altLang="en-US" sz="1050" dirty="0">
                          <a:effectLst/>
                        </a:rPr>
                        <a:t>在</a:t>
                      </a:r>
                      <a:r>
                        <a:rPr lang="en-US" sz="1050" dirty="0" err="1">
                          <a:effectLst/>
                        </a:rPr>
                        <a:t>MindFlow</a:t>
                      </a:r>
                      <a:r>
                        <a:rPr lang="en-US" sz="1050" dirty="0">
                          <a:effectLst/>
                        </a:rPr>
                        <a:t> CFD</a:t>
                      </a:r>
                      <a:r>
                        <a:rPr lang="zh-CN" altLang="en-US" sz="1050" dirty="0">
                          <a:effectLst/>
                        </a:rPr>
                        <a:t>中实现</a:t>
                      </a:r>
                      <a:r>
                        <a:rPr lang="en-US" sz="1050" dirty="0">
                          <a:effectLst/>
                        </a:rPr>
                        <a:t>HLLC</a:t>
                      </a:r>
                      <a:r>
                        <a:rPr lang="zh-CN" altLang="en-US" sz="1050" dirty="0">
                          <a:effectLst/>
                        </a:rPr>
                        <a:t>黎曼求解</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en-US" altLang="zh-CN" sz="1050" dirty="0">
                          <a:effectLst/>
                        </a:rPr>
                        <a:t>20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3315485199"/>
                  </a:ext>
                </a:extLst>
              </a:tr>
              <a:tr h="229432">
                <a:tc>
                  <a:txBody>
                    <a:bodyPr/>
                    <a:lstStyle/>
                    <a:p>
                      <a:r>
                        <a:rPr lang="en-US" sz="1050">
                          <a:effectLst/>
                        </a:rPr>
                        <a:t>MindFlow</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zh-CN" altLang="en-US" sz="1050">
                          <a:effectLst/>
                        </a:rPr>
                        <a:t>在</a:t>
                      </a:r>
                      <a:r>
                        <a:rPr lang="en-US" altLang="zh-CN" sz="1050">
                          <a:effectLst/>
                        </a:rPr>
                        <a:t>MindFlow CFD</a:t>
                      </a:r>
                      <a:r>
                        <a:rPr lang="zh-CN" altLang="en-US" sz="1050">
                          <a:effectLst/>
                        </a:rPr>
                        <a:t>中实现泊肃叶流动</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en-US" altLang="zh-CN" sz="1050" dirty="0">
                          <a:effectLst/>
                        </a:rPr>
                        <a:t>10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3875222102"/>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zh-CN" altLang="en-US" sz="1050" dirty="0">
                          <a:effectLst/>
                        </a:rPr>
                        <a:t>在</a:t>
                      </a:r>
                      <a:r>
                        <a:rPr lang="en-US" altLang="zh-CN" sz="1050" dirty="0" err="1">
                          <a:effectLst/>
                        </a:rPr>
                        <a:t>MindFlow</a:t>
                      </a:r>
                      <a:r>
                        <a:rPr lang="en-US" altLang="zh-CN" sz="1050" dirty="0">
                          <a:effectLst/>
                        </a:rPr>
                        <a:t> CFD</a:t>
                      </a:r>
                      <a:r>
                        <a:rPr lang="zh-CN" altLang="en-US" sz="1050" dirty="0">
                          <a:effectLst/>
                        </a:rPr>
                        <a:t>中实现可压缩泰勒</a:t>
                      </a:r>
                      <a:r>
                        <a:rPr lang="en-US" altLang="zh-CN" sz="1050" dirty="0">
                          <a:effectLst/>
                        </a:rPr>
                        <a:t>-</a:t>
                      </a:r>
                      <a:r>
                        <a:rPr lang="zh-CN" altLang="en-US" sz="1050" dirty="0">
                          <a:effectLst/>
                        </a:rPr>
                        <a:t>格林涡流动</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r>
                        <a:rPr lang="en-US" altLang="zh-CN" sz="1050" dirty="0">
                          <a:effectLst/>
                        </a:rPr>
                        <a:t>30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4176164618"/>
                  </a:ext>
                </a:extLst>
              </a:tr>
              <a:tr h="229432">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zh-CN" altLang="en-US" sz="1050" dirty="0">
                          <a:effectLst/>
                        </a:rPr>
                        <a:t>在</a:t>
                      </a:r>
                      <a:r>
                        <a:rPr lang="en-US" altLang="zh-CN" sz="1050" dirty="0" err="1">
                          <a:effectLst/>
                        </a:rPr>
                        <a:t>MindFlow</a:t>
                      </a:r>
                      <a:r>
                        <a:rPr lang="en-US" altLang="zh-CN" sz="1050" dirty="0">
                          <a:effectLst/>
                        </a:rPr>
                        <a:t> CFD</a:t>
                      </a:r>
                      <a:r>
                        <a:rPr lang="zh-CN" altLang="en-US" sz="1050" dirty="0">
                          <a:effectLst/>
                        </a:rPr>
                        <a:t>中实现可压缩射流流动</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r>
                        <a:rPr lang="en-US" altLang="zh-CN" sz="1050" dirty="0">
                          <a:effectLst/>
                        </a:rPr>
                        <a:t>30</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134346929"/>
                  </a:ext>
                </a:extLst>
              </a:tr>
            </a:tbl>
          </a:graphicData>
        </a:graphic>
      </p:graphicFrame>
      <p:graphicFrame>
        <p:nvGraphicFramePr>
          <p:cNvPr id="10" name="表格 9">
            <a:extLst>
              <a:ext uri="{FF2B5EF4-FFF2-40B4-BE49-F238E27FC236}">
                <a16:creationId xmlns:a16="http://schemas.microsoft.com/office/drawing/2014/main" id="{4C32BC17-FBA2-4B49-83FC-36AF78C51F13}"/>
              </a:ext>
            </a:extLst>
          </p:cNvPr>
          <p:cNvGraphicFramePr>
            <a:graphicFrameLocks noGrp="1"/>
          </p:cNvGraphicFramePr>
          <p:nvPr>
            <p:extLst>
              <p:ext uri="{D42A27DB-BD31-4B8C-83A1-F6EECF244321}">
                <p14:modId xmlns:p14="http://schemas.microsoft.com/office/powerpoint/2010/main" val="1757863529"/>
              </p:ext>
            </p:extLst>
          </p:nvPr>
        </p:nvGraphicFramePr>
        <p:xfrm>
          <a:off x="5702551" y="3576754"/>
          <a:ext cx="5766754" cy="2105634"/>
        </p:xfrm>
        <a:graphic>
          <a:graphicData uri="http://schemas.openxmlformats.org/drawingml/2006/table">
            <a:tbl>
              <a:tblPr/>
              <a:tblGrid>
                <a:gridCol w="940759">
                  <a:extLst>
                    <a:ext uri="{9D8B030D-6E8A-4147-A177-3AD203B41FA5}">
                      <a16:colId xmlns:a16="http://schemas.microsoft.com/office/drawing/2014/main" val="1369915629"/>
                    </a:ext>
                  </a:extLst>
                </a:gridCol>
                <a:gridCol w="4192330">
                  <a:extLst>
                    <a:ext uri="{9D8B030D-6E8A-4147-A177-3AD203B41FA5}">
                      <a16:colId xmlns:a16="http://schemas.microsoft.com/office/drawing/2014/main" val="744439345"/>
                    </a:ext>
                  </a:extLst>
                </a:gridCol>
                <a:gridCol w="633665">
                  <a:extLst>
                    <a:ext uri="{9D8B030D-6E8A-4147-A177-3AD203B41FA5}">
                      <a16:colId xmlns:a16="http://schemas.microsoft.com/office/drawing/2014/main" val="3563079541"/>
                    </a:ext>
                  </a:extLst>
                </a:gridCol>
              </a:tblGrid>
              <a:tr h="263818">
                <a:tc>
                  <a:txBody>
                    <a:bodyPr/>
                    <a:lstStyle/>
                    <a:p>
                      <a:r>
                        <a:rPr lang="en-US" sz="1100" b="1" dirty="0">
                          <a:effectLst/>
                        </a:rPr>
                        <a:t>SIG/</a:t>
                      </a:r>
                      <a:r>
                        <a:rPr lang="zh-CN" altLang="en-US" sz="1100" b="1" dirty="0">
                          <a:effectLst/>
                        </a:rPr>
                        <a:t>特性组</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tc>
                  <a:txBody>
                    <a:bodyPr/>
                    <a:lstStyle/>
                    <a:p>
                      <a:r>
                        <a:rPr lang="zh-CN" altLang="en-US" sz="1100" b="1" dirty="0">
                          <a:effectLst/>
                        </a:rPr>
                        <a:t>题目（基于</a:t>
                      </a:r>
                      <a:r>
                        <a:rPr lang="en-US" sz="1100" b="1" dirty="0" err="1">
                          <a:effectLst/>
                        </a:rPr>
                        <a:t>MindFlow</a:t>
                      </a:r>
                      <a:r>
                        <a:rPr lang="zh-CN" altLang="en-US" sz="1100" b="1" dirty="0">
                          <a:effectLst/>
                        </a:rPr>
                        <a:t>科学计算工具包）</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tc>
                  <a:txBody>
                    <a:bodyPr/>
                    <a:lstStyle/>
                    <a:p>
                      <a:r>
                        <a:rPr lang="zh-CN" altLang="en-US" sz="1100" b="1" dirty="0">
                          <a:effectLst/>
                        </a:rPr>
                        <a:t>分值</a:t>
                      </a:r>
                    </a:p>
                  </a:txBody>
                  <a:tcPr marL="52377" marR="52377" marT="24174" marB="24174"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934227310"/>
                  </a:ext>
                </a:extLst>
              </a:tr>
              <a:tr h="243686">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a:t>
                      </a:r>
                      <a:r>
                        <a:rPr lang="en-US" altLang="zh-CN" sz="1050" kern="1200" dirty="0">
                          <a:solidFill>
                            <a:schemeClr val="tx1"/>
                          </a:solidFill>
                          <a:effectLst/>
                          <a:latin typeface="+mn-lt"/>
                          <a:ea typeface="+mn-ea"/>
                          <a:cs typeface="+mn-cs"/>
                        </a:rPr>
                        <a:t>Allen-Cahn</a:t>
                      </a:r>
                      <a:r>
                        <a:rPr lang="zh-CN" altLang="en-US" sz="1050" kern="1200" dirty="0">
                          <a:solidFill>
                            <a:schemeClr val="tx1"/>
                          </a:solidFill>
                          <a:effectLst/>
                          <a:latin typeface="+mn-lt"/>
                          <a:ea typeface="+mn-ea"/>
                          <a:cs typeface="+mn-cs"/>
                        </a:rPr>
                        <a:t>方程的求解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en-US" altLang="zh-CN" sz="1050" kern="1200" dirty="0">
                          <a:solidFill>
                            <a:schemeClr val="tx1"/>
                          </a:solidFill>
                          <a:effectLst/>
                          <a:latin typeface="+mn-lt"/>
                          <a:ea typeface="+mn-ea"/>
                          <a:cs typeface="+mn-cs"/>
                        </a:rPr>
                        <a:t>30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1590560182"/>
                  </a:ext>
                </a:extLst>
              </a:tr>
              <a:tr h="243686">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a:t>
                      </a:r>
                      <a:r>
                        <a:rPr lang="en-US" altLang="zh-CN" sz="1050" kern="1200" dirty="0">
                          <a:solidFill>
                            <a:schemeClr val="tx1"/>
                          </a:solidFill>
                          <a:effectLst/>
                          <a:latin typeface="+mn-lt"/>
                          <a:ea typeface="+mn-ea"/>
                          <a:cs typeface="+mn-cs"/>
                        </a:rPr>
                        <a:t>Beltrami</a:t>
                      </a:r>
                      <a:r>
                        <a:rPr lang="zh-CN" altLang="en-US" sz="1050" kern="1200" dirty="0">
                          <a:solidFill>
                            <a:schemeClr val="tx1"/>
                          </a:solidFill>
                          <a:effectLst/>
                          <a:latin typeface="+mn-lt"/>
                          <a:ea typeface="+mn-ea"/>
                          <a:cs typeface="+mn-cs"/>
                        </a:rPr>
                        <a:t>流动的求解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en-US" altLang="zh-CN" sz="1050" kern="1200" dirty="0">
                          <a:solidFill>
                            <a:schemeClr val="tx1"/>
                          </a:solidFill>
                          <a:effectLst/>
                          <a:latin typeface="+mn-lt"/>
                          <a:ea typeface="+mn-ea"/>
                          <a:cs typeface="+mn-cs"/>
                        </a:rPr>
                        <a:t>30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210356915"/>
                  </a:ext>
                </a:extLst>
              </a:tr>
              <a:tr h="243686">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a:t>
                      </a:r>
                      <a:r>
                        <a:rPr lang="en-US" altLang="zh-CN" sz="1050" kern="1200" dirty="0" err="1">
                          <a:solidFill>
                            <a:schemeClr val="tx1"/>
                          </a:solidFill>
                          <a:effectLst/>
                          <a:latin typeface="+mn-lt"/>
                          <a:ea typeface="+mn-ea"/>
                          <a:cs typeface="+mn-cs"/>
                        </a:rPr>
                        <a:t>Kovasznay</a:t>
                      </a:r>
                      <a:r>
                        <a:rPr lang="zh-CN" altLang="en-US" sz="1050" kern="1200" dirty="0">
                          <a:solidFill>
                            <a:schemeClr val="tx1"/>
                          </a:solidFill>
                          <a:effectLst/>
                          <a:latin typeface="+mn-lt"/>
                          <a:ea typeface="+mn-ea"/>
                          <a:cs typeface="+mn-cs"/>
                        </a:rPr>
                        <a:t>流动的求解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en-US" altLang="zh-CN" sz="1050" kern="1200" dirty="0">
                          <a:solidFill>
                            <a:schemeClr val="tx1"/>
                          </a:solidFill>
                          <a:effectLst/>
                          <a:latin typeface="+mn-lt"/>
                          <a:ea typeface="+mn-ea"/>
                          <a:cs typeface="+mn-cs"/>
                        </a:rPr>
                        <a:t>30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3720219980"/>
                  </a:ext>
                </a:extLst>
              </a:tr>
              <a:tr h="243686">
                <a:tc>
                  <a:txBody>
                    <a:bodyPr/>
                    <a:lstStyle/>
                    <a:p>
                      <a:r>
                        <a:rPr lang="en-US" sz="1050">
                          <a:effectLst/>
                        </a:rPr>
                        <a:t>MindFlow</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方法实现对一维</a:t>
                      </a:r>
                      <a:r>
                        <a:rPr lang="en-US" altLang="zh-CN" sz="1050" kern="1200" dirty="0" err="1">
                          <a:solidFill>
                            <a:schemeClr val="tx1"/>
                          </a:solidFill>
                          <a:effectLst/>
                          <a:latin typeface="+mn-lt"/>
                          <a:ea typeface="+mn-ea"/>
                          <a:cs typeface="+mn-cs"/>
                        </a:rPr>
                        <a:t>Possion</a:t>
                      </a:r>
                      <a:r>
                        <a:rPr lang="zh-CN" altLang="en-US" sz="1050" kern="1200" dirty="0">
                          <a:solidFill>
                            <a:schemeClr val="tx1"/>
                          </a:solidFill>
                          <a:effectLst/>
                          <a:latin typeface="+mn-lt"/>
                          <a:ea typeface="+mn-ea"/>
                          <a:cs typeface="+mn-cs"/>
                        </a:rPr>
                        <a:t>方程在</a:t>
                      </a:r>
                      <a:r>
                        <a:rPr lang="en-US" altLang="zh-CN" sz="1050" kern="1200" dirty="0">
                          <a:solidFill>
                            <a:schemeClr val="tx1"/>
                          </a:solidFill>
                          <a:effectLst/>
                          <a:latin typeface="+mn-lt"/>
                          <a:ea typeface="+mn-ea"/>
                          <a:cs typeface="+mn-cs"/>
                        </a:rPr>
                        <a:t>Dirichlet</a:t>
                      </a:r>
                      <a:r>
                        <a:rPr lang="zh-CN" altLang="en-US" sz="1050" kern="1200" dirty="0">
                          <a:solidFill>
                            <a:schemeClr val="tx1"/>
                          </a:solidFill>
                          <a:effectLst/>
                          <a:latin typeface="+mn-lt"/>
                          <a:ea typeface="+mn-ea"/>
                          <a:cs typeface="+mn-cs"/>
                        </a:rPr>
                        <a:t>边界条件上的求解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en-US" altLang="zh-CN" sz="1050" kern="1200" dirty="0">
                          <a:solidFill>
                            <a:schemeClr val="tx1"/>
                          </a:solidFill>
                          <a:effectLst/>
                          <a:latin typeface="+mn-lt"/>
                          <a:ea typeface="+mn-ea"/>
                          <a:cs typeface="+mn-cs"/>
                        </a:rPr>
                        <a:t>10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906659000"/>
                  </a:ext>
                </a:extLst>
              </a:tr>
              <a:tr h="216768">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方法实现对二维</a:t>
                      </a:r>
                      <a:r>
                        <a:rPr lang="en-US" altLang="zh-CN" sz="1050" kern="1200" dirty="0" err="1">
                          <a:solidFill>
                            <a:schemeClr val="tx1"/>
                          </a:solidFill>
                          <a:effectLst/>
                          <a:latin typeface="+mn-lt"/>
                          <a:ea typeface="+mn-ea"/>
                          <a:cs typeface="+mn-cs"/>
                        </a:rPr>
                        <a:t>Possion</a:t>
                      </a:r>
                      <a:r>
                        <a:rPr lang="zh-CN" altLang="en-US" sz="1050" kern="1200" dirty="0">
                          <a:solidFill>
                            <a:schemeClr val="tx1"/>
                          </a:solidFill>
                          <a:effectLst/>
                          <a:latin typeface="+mn-lt"/>
                          <a:ea typeface="+mn-ea"/>
                          <a:cs typeface="+mn-cs"/>
                        </a:rPr>
                        <a:t>方程在</a:t>
                      </a:r>
                      <a:r>
                        <a:rPr lang="en-US" altLang="zh-CN" sz="1050" kern="1200" dirty="0">
                          <a:solidFill>
                            <a:schemeClr val="tx1"/>
                          </a:solidFill>
                          <a:effectLst/>
                          <a:latin typeface="+mn-lt"/>
                          <a:ea typeface="+mn-ea"/>
                          <a:cs typeface="+mn-cs"/>
                        </a:rPr>
                        <a:t>L</a:t>
                      </a:r>
                      <a:r>
                        <a:rPr lang="zh-CN" altLang="en-US" sz="1050" kern="1200" dirty="0">
                          <a:solidFill>
                            <a:schemeClr val="tx1"/>
                          </a:solidFill>
                          <a:effectLst/>
                          <a:latin typeface="+mn-lt"/>
                          <a:ea typeface="+mn-ea"/>
                          <a:cs typeface="+mn-cs"/>
                        </a:rPr>
                        <a:t>型边界边界条件上的求解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en-US" altLang="zh-CN" sz="1050" kern="1200" dirty="0">
                          <a:solidFill>
                            <a:schemeClr val="tx1"/>
                          </a:solidFill>
                          <a:effectLst/>
                          <a:latin typeface="+mn-lt"/>
                          <a:ea typeface="+mn-ea"/>
                          <a:cs typeface="+mn-cs"/>
                        </a:rPr>
                        <a:t>15</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3315485199"/>
                  </a:ext>
                </a:extLst>
              </a:tr>
              <a:tr h="216768">
                <a:tc>
                  <a:txBody>
                    <a:bodyPr/>
                    <a:lstStyle/>
                    <a:p>
                      <a:r>
                        <a:rPr lang="en-US" sz="1050">
                          <a:effectLst/>
                        </a:rPr>
                        <a:t>MindFlow</a:t>
                      </a: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方法实现对一维</a:t>
                      </a:r>
                      <a:r>
                        <a:rPr lang="en-US" altLang="zh-CN" sz="1050" kern="1200" dirty="0" err="1">
                          <a:solidFill>
                            <a:schemeClr val="tx1"/>
                          </a:solidFill>
                          <a:effectLst/>
                          <a:latin typeface="+mn-lt"/>
                          <a:ea typeface="+mn-ea"/>
                          <a:cs typeface="+mn-cs"/>
                        </a:rPr>
                        <a:t>Possion</a:t>
                      </a:r>
                      <a:r>
                        <a:rPr lang="zh-CN" altLang="en-US" sz="1050" kern="1200" dirty="0">
                          <a:solidFill>
                            <a:schemeClr val="tx1"/>
                          </a:solidFill>
                          <a:effectLst/>
                          <a:latin typeface="+mn-lt"/>
                          <a:ea typeface="+mn-ea"/>
                          <a:cs typeface="+mn-cs"/>
                        </a:rPr>
                        <a:t>方程在</a:t>
                      </a:r>
                      <a:r>
                        <a:rPr lang="en-US" altLang="zh-CN" sz="1050" kern="1200" dirty="0">
                          <a:solidFill>
                            <a:schemeClr val="tx1"/>
                          </a:solidFill>
                          <a:effectLst/>
                          <a:latin typeface="+mn-lt"/>
                          <a:ea typeface="+mn-ea"/>
                          <a:cs typeface="+mn-cs"/>
                        </a:rPr>
                        <a:t>Neumann</a:t>
                      </a:r>
                      <a:r>
                        <a:rPr lang="zh-CN" altLang="en-US" sz="1050" kern="1200" dirty="0">
                          <a:solidFill>
                            <a:schemeClr val="tx1"/>
                          </a:solidFill>
                          <a:effectLst/>
                          <a:latin typeface="+mn-lt"/>
                          <a:ea typeface="+mn-ea"/>
                          <a:cs typeface="+mn-cs"/>
                        </a:rPr>
                        <a:t>边界条件上的求解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en-US" altLang="zh-CN" sz="1050" kern="1200" dirty="0">
                          <a:solidFill>
                            <a:schemeClr val="tx1"/>
                          </a:solidFill>
                          <a:effectLst/>
                          <a:latin typeface="+mn-lt"/>
                          <a:ea typeface="+mn-ea"/>
                          <a:cs typeface="+mn-cs"/>
                        </a:rPr>
                        <a:t>10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3875222102"/>
                  </a:ext>
                </a:extLst>
              </a:tr>
              <a:tr h="216768">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方法实现对一维</a:t>
                      </a:r>
                      <a:r>
                        <a:rPr lang="en-US" altLang="zh-CN" sz="1050" kern="1200" dirty="0" err="1">
                          <a:solidFill>
                            <a:schemeClr val="tx1"/>
                          </a:solidFill>
                          <a:effectLst/>
                          <a:latin typeface="+mn-lt"/>
                          <a:ea typeface="+mn-ea"/>
                          <a:cs typeface="+mn-cs"/>
                        </a:rPr>
                        <a:t>Possion</a:t>
                      </a:r>
                      <a:r>
                        <a:rPr lang="zh-CN" altLang="en-US" sz="1050" kern="1200" dirty="0">
                          <a:solidFill>
                            <a:schemeClr val="tx1"/>
                          </a:solidFill>
                          <a:effectLst/>
                          <a:latin typeface="+mn-lt"/>
                          <a:ea typeface="+mn-ea"/>
                          <a:cs typeface="+mn-cs"/>
                        </a:rPr>
                        <a:t>方程在</a:t>
                      </a:r>
                      <a:r>
                        <a:rPr lang="en-US" altLang="zh-CN" sz="1050" kern="1200" dirty="0">
                          <a:solidFill>
                            <a:schemeClr val="tx1"/>
                          </a:solidFill>
                          <a:effectLst/>
                          <a:latin typeface="+mn-lt"/>
                          <a:ea typeface="+mn-ea"/>
                          <a:cs typeface="+mn-cs"/>
                        </a:rPr>
                        <a:t>Robin</a:t>
                      </a:r>
                      <a:r>
                        <a:rPr lang="zh-CN" altLang="en-US" sz="1050" kern="1200" dirty="0">
                          <a:solidFill>
                            <a:schemeClr val="tx1"/>
                          </a:solidFill>
                          <a:effectLst/>
                          <a:latin typeface="+mn-lt"/>
                          <a:ea typeface="+mn-ea"/>
                          <a:cs typeface="+mn-cs"/>
                        </a:rPr>
                        <a:t>边界条件上的求解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tc>
                  <a:txBody>
                    <a:bodyPr/>
                    <a:lstStyle/>
                    <a:p>
                      <a:pPr algn="l" fontAlgn="t"/>
                      <a:r>
                        <a:rPr lang="en-US" altLang="zh-CN" sz="1050" kern="1200" dirty="0">
                          <a:solidFill>
                            <a:schemeClr val="tx1"/>
                          </a:solidFill>
                          <a:effectLst/>
                          <a:latin typeface="+mn-lt"/>
                          <a:ea typeface="+mn-ea"/>
                          <a:cs typeface="+mn-cs"/>
                        </a:rPr>
                        <a:t>10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chemeClr val="bg1"/>
                    </a:solidFill>
                  </a:tcPr>
                </a:tc>
                <a:extLst>
                  <a:ext uri="{0D108BD9-81ED-4DB2-BD59-A6C34878D82A}">
                    <a16:rowId xmlns:a16="http://schemas.microsoft.com/office/drawing/2014/main" val="4176164618"/>
                  </a:ext>
                </a:extLst>
              </a:tr>
              <a:tr h="216768">
                <a:tc>
                  <a:txBody>
                    <a:bodyPr/>
                    <a:lstStyle/>
                    <a:p>
                      <a:r>
                        <a:rPr lang="en-US" sz="1050" dirty="0" err="1">
                          <a:effectLst/>
                        </a:rPr>
                        <a:t>MindFlow</a:t>
                      </a:r>
                      <a:endParaRPr lang="en-US" sz="1050" dirty="0">
                        <a:effectLst/>
                      </a:endParaRPr>
                    </a:p>
                  </a:txBody>
                  <a:tcPr marL="25344" marR="25344" marT="11697" marB="11697" anchor="ctr">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zh-CN" altLang="en-US" sz="1050" kern="1200" dirty="0">
                          <a:solidFill>
                            <a:schemeClr val="tx1"/>
                          </a:solidFill>
                          <a:effectLst/>
                          <a:latin typeface="+mn-lt"/>
                          <a:ea typeface="+mn-ea"/>
                          <a:cs typeface="+mn-cs"/>
                        </a:rPr>
                        <a:t>基于</a:t>
                      </a:r>
                      <a:r>
                        <a:rPr lang="en-US" altLang="zh-CN" sz="1050" kern="1200" dirty="0">
                          <a:solidFill>
                            <a:schemeClr val="tx1"/>
                          </a:solidFill>
                          <a:effectLst/>
                          <a:latin typeface="+mn-lt"/>
                          <a:ea typeface="+mn-ea"/>
                          <a:cs typeface="+mn-cs"/>
                        </a:rPr>
                        <a:t>PINNS</a:t>
                      </a:r>
                      <a:r>
                        <a:rPr lang="zh-CN" altLang="en-US" sz="1050" kern="1200" dirty="0">
                          <a:solidFill>
                            <a:schemeClr val="tx1"/>
                          </a:solidFill>
                          <a:effectLst/>
                          <a:latin typeface="+mn-lt"/>
                          <a:ea typeface="+mn-ea"/>
                          <a:cs typeface="+mn-cs"/>
                        </a:rPr>
                        <a:t>方法实现对一维</a:t>
                      </a:r>
                      <a:r>
                        <a:rPr lang="en-US" altLang="zh-CN" sz="1050" kern="1200" dirty="0" err="1">
                          <a:solidFill>
                            <a:schemeClr val="tx1"/>
                          </a:solidFill>
                          <a:effectLst/>
                          <a:latin typeface="+mn-lt"/>
                          <a:ea typeface="+mn-ea"/>
                          <a:cs typeface="+mn-cs"/>
                        </a:rPr>
                        <a:t>Possion</a:t>
                      </a:r>
                      <a:r>
                        <a:rPr lang="zh-CN" altLang="en-US" sz="1050" kern="1200" dirty="0">
                          <a:solidFill>
                            <a:schemeClr val="tx1"/>
                          </a:solidFill>
                          <a:effectLst/>
                          <a:latin typeface="+mn-lt"/>
                          <a:ea typeface="+mn-ea"/>
                          <a:cs typeface="+mn-cs"/>
                        </a:rPr>
                        <a:t>方程在周期性边界条件上的求解</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tc>
                  <a:txBody>
                    <a:bodyPr/>
                    <a:lstStyle/>
                    <a:p>
                      <a:pPr algn="l" fontAlgn="t"/>
                      <a:r>
                        <a:rPr lang="en-US" altLang="zh-CN" sz="1050" kern="1200" dirty="0">
                          <a:solidFill>
                            <a:schemeClr val="tx1"/>
                          </a:solidFill>
                          <a:effectLst/>
                          <a:latin typeface="+mn-lt"/>
                          <a:ea typeface="+mn-ea"/>
                          <a:cs typeface="+mn-cs"/>
                        </a:rPr>
                        <a:t>10</a:t>
                      </a:r>
                    </a:p>
                  </a:txBody>
                  <a:tcPr marL="7620" marR="7620" marT="7620" marB="0">
                    <a:lnL w="7620" cap="flat" cmpd="sng" algn="ctr">
                      <a:solidFill>
                        <a:srgbClr val="DFE2E5"/>
                      </a:solidFill>
                      <a:prstDash val="solid"/>
                      <a:round/>
                      <a:headEnd type="none" w="med" len="med"/>
                      <a:tailEnd type="none" w="med" len="med"/>
                    </a:lnL>
                    <a:lnR w="7620" cap="flat" cmpd="sng" algn="ctr">
                      <a:solidFill>
                        <a:srgbClr val="DFE2E5"/>
                      </a:solidFill>
                      <a:prstDash val="solid"/>
                      <a:round/>
                      <a:headEnd type="none" w="med" len="med"/>
                      <a:tailEnd type="none" w="med" len="med"/>
                    </a:lnR>
                    <a:lnT w="7620" cap="flat" cmpd="sng" algn="ctr">
                      <a:solidFill>
                        <a:srgbClr val="DFE2E5"/>
                      </a:solidFill>
                      <a:prstDash val="solid"/>
                      <a:round/>
                      <a:headEnd type="none" w="med" len="med"/>
                      <a:tailEnd type="none" w="med" len="med"/>
                    </a:lnT>
                    <a:lnB w="7620"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134346929"/>
                  </a:ext>
                </a:extLst>
              </a:tr>
            </a:tbl>
          </a:graphicData>
        </a:graphic>
      </p:graphicFrame>
      <p:sp>
        <p:nvSpPr>
          <p:cNvPr id="11" name="矩形 10">
            <a:extLst>
              <a:ext uri="{FF2B5EF4-FFF2-40B4-BE49-F238E27FC236}">
                <a16:creationId xmlns:a16="http://schemas.microsoft.com/office/drawing/2014/main" id="{E533A313-180F-4506-90AE-78815A52EB4E}"/>
              </a:ext>
            </a:extLst>
          </p:cNvPr>
          <p:cNvSpPr/>
          <p:nvPr/>
        </p:nvSpPr>
        <p:spPr>
          <a:xfrm>
            <a:off x="310831" y="3136101"/>
            <a:ext cx="11469307" cy="338554"/>
          </a:xfrm>
          <a:prstGeom prst="rect">
            <a:avLst/>
          </a:prstGeom>
        </p:spPr>
        <p:txBody>
          <a:bodyPr wrap="square">
            <a:spAutoFit/>
          </a:bodyPr>
          <a:lstStyle/>
          <a:p>
            <a:r>
              <a:rPr lang="en-US" altLang="zh-CN" sz="1600" dirty="0" err="1">
                <a:solidFill>
                  <a:srgbClr val="000000"/>
                </a:solidFill>
                <a:latin typeface="微软雅黑" panose="020B0503020204020204" pitchFamily="34" charset="-122"/>
                <a:ea typeface="微软雅黑" panose="020B0503020204020204" pitchFamily="34" charset="-122"/>
              </a:rPr>
              <a:t>MindFlow</a:t>
            </a:r>
            <a:r>
              <a:rPr lang="zh-CN" altLang="en-US" sz="1600" dirty="0">
                <a:solidFill>
                  <a:srgbClr val="000000"/>
                </a:solidFill>
                <a:latin typeface="微软雅黑" panose="020B0503020204020204" pitchFamily="34" charset="-122"/>
                <a:ea typeface="微软雅黑" panose="020B0503020204020204" pitchFamily="34" charset="-122"/>
              </a:rPr>
              <a:t>实习任务：</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190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06" y="1340"/>
            <a:ext cx="10282983" cy="6855322"/>
          </a:xfrm>
          <a:prstGeom prst="rect">
            <a:avLst/>
          </a:prstGeom>
        </p:spPr>
      </p:pic>
      <p:sp>
        <p:nvSpPr>
          <p:cNvPr id="3" name="矩形 2"/>
          <p:cNvSpPr/>
          <p:nvPr/>
        </p:nvSpPr>
        <p:spPr>
          <a:xfrm>
            <a:off x="1587" y="2718"/>
            <a:ext cx="12192000" cy="6855322"/>
          </a:xfrm>
          <a:prstGeom prst="rect">
            <a:avLst/>
          </a:prstGeom>
          <a:gradFill>
            <a:gsLst>
              <a:gs pos="28000">
                <a:srgbClr val="FFFFFF"/>
              </a:gs>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7" name="矩形 16"/>
          <p:cNvSpPr/>
          <p:nvPr/>
        </p:nvSpPr>
        <p:spPr>
          <a:xfrm rot="16200000">
            <a:off x="4880756" y="-470638"/>
            <a:ext cx="2433664" cy="12192001"/>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3" name="Freeform 10"/>
          <p:cNvSpPr/>
          <p:nvPr/>
        </p:nvSpPr>
        <p:spPr bwMode="auto">
          <a:xfrm>
            <a:off x="1588" y="501992"/>
            <a:ext cx="2585515" cy="480041"/>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close/>
              </a:path>
            </a:pathLst>
          </a:custGeom>
          <a:solidFill>
            <a:srgbClr val="C00000"/>
          </a:solidFill>
          <a:ln>
            <a:noFill/>
          </a:ln>
        </p:spPr>
        <p:txBody>
          <a:bodyPr vert="horz" wrap="square" lIns="91404" tIns="45702" rIns="91404" bIns="45702" numCol="1" anchor="t" anchorCtr="0" compatLnSpc="1"/>
          <a:lstStyle/>
          <a:p>
            <a:endParaRPr lang="zh-CN" altLang="en-US">
              <a:solidFill>
                <a:srgbClr val="1D1D1A"/>
              </a:solidFill>
            </a:endParaRPr>
          </a:p>
        </p:txBody>
      </p:sp>
      <p:sp>
        <p:nvSpPr>
          <p:cNvPr id="34" name="文本框 33"/>
          <p:cNvSpPr txBox="1">
            <a:spLocks noChangeArrowheads="1"/>
          </p:cNvSpPr>
          <p:nvPr/>
        </p:nvSpPr>
        <p:spPr bwMode="auto">
          <a:xfrm>
            <a:off x="1293661" y="532042"/>
            <a:ext cx="988895" cy="43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8565" eaLnBrk="0" hangingPunct="0"/>
            <a:r>
              <a:rPr lang="zh-CN" altLang="en-US"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rPr>
              <a:t>目 录</a:t>
            </a:r>
            <a:endParaRPr lang="en-US" altLang="zh-CN"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endParaRPr>
          </a:p>
        </p:txBody>
      </p:sp>
      <p:sp>
        <p:nvSpPr>
          <p:cNvPr id="35" name="矩形 34"/>
          <p:cNvSpPr/>
          <p:nvPr/>
        </p:nvSpPr>
        <p:spPr>
          <a:xfrm>
            <a:off x="1293661" y="1911126"/>
            <a:ext cx="635370" cy="553782"/>
          </a:xfrm>
          <a:prstGeom prst="rect">
            <a:avLst/>
          </a:prstGeom>
          <a:noFill/>
        </p:spPr>
        <p:txBody>
          <a:bodyPr wrap="square" lIns="0" tIns="0" rIns="0" bIns="0" rtlCol="0">
            <a:spAutoFit/>
          </a:bodyPr>
          <a:lstStyle/>
          <a:p>
            <a:pPr defTabSz="913765">
              <a:lnSpc>
                <a:spcPct val="90000"/>
              </a:lnSpc>
            </a:pPr>
            <a:r>
              <a:rPr lang="en-US" altLang="zh-CN" sz="4000" b="1" dirty="0">
                <a:latin typeface="微软雅黑"/>
                <a:sym typeface="+mn-lt"/>
              </a:rPr>
              <a:t>01</a:t>
            </a:r>
          </a:p>
        </p:txBody>
      </p:sp>
      <p:sp>
        <p:nvSpPr>
          <p:cNvPr id="37" name="矩形 36"/>
          <p:cNvSpPr/>
          <p:nvPr/>
        </p:nvSpPr>
        <p:spPr>
          <a:xfrm>
            <a:off x="2105793" y="2019119"/>
            <a:ext cx="4339188" cy="276891"/>
          </a:xfrm>
          <a:prstGeom prst="rect">
            <a:avLst/>
          </a:prstGeom>
          <a:noFill/>
        </p:spPr>
        <p:txBody>
          <a:bodyPr wrap="square" lIns="0" tIns="0" rIns="0" bIns="0" rtlCol="0">
            <a:spAutoFit/>
          </a:bodyPr>
          <a:lstStyle/>
          <a:p>
            <a:pPr defTabSz="913765">
              <a:lnSpc>
                <a:spcPct val="90000"/>
              </a:lnSpc>
            </a:pPr>
            <a:r>
              <a:rPr lang="en-US" altLang="zh-CN" sz="2000" b="1" dirty="0">
                <a:latin typeface="微软雅黑" panose="020B0503020204020204" pitchFamily="34" charset="-122"/>
                <a:ea typeface="微软雅黑" panose="020B0503020204020204" pitchFamily="34" charset="-122"/>
              </a:rPr>
              <a:t>AI</a:t>
            </a:r>
            <a:r>
              <a:rPr lang="zh-CN" altLang="en-US" sz="2000" b="1" dirty="0">
                <a:latin typeface="微软雅黑" panose="020B0503020204020204" pitchFamily="34" charset="-122"/>
                <a:ea typeface="微软雅黑" panose="020B0503020204020204" pitchFamily="34" charset="-122"/>
              </a:rPr>
              <a:t>流体仿真的背景</a:t>
            </a:r>
            <a:endParaRPr lang="en-US" altLang="zh-CN" sz="2000" b="1" dirty="0">
              <a:latin typeface="微软雅黑" panose="020B0503020204020204" pitchFamily="34" charset="-122"/>
              <a:ea typeface="微软雅黑" panose="020B0503020204020204" pitchFamily="34" charset="-122"/>
            </a:endParaRPr>
          </a:p>
        </p:txBody>
      </p:sp>
      <p:sp>
        <p:nvSpPr>
          <p:cNvPr id="38" name="Freeform 11"/>
          <p:cNvSpPr/>
          <p:nvPr/>
        </p:nvSpPr>
        <p:spPr bwMode="auto">
          <a:xfrm>
            <a:off x="1589" y="472643"/>
            <a:ext cx="2421579" cy="520496"/>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a:solidFill>
                <a:srgbClr val="1D1D1A"/>
              </a:solidFill>
            </a:endParaRPr>
          </a:p>
        </p:txBody>
      </p:sp>
      <p:cxnSp>
        <p:nvCxnSpPr>
          <p:cNvPr id="39" name="直接连接符 38"/>
          <p:cNvCxnSpPr/>
          <p:nvPr/>
        </p:nvCxnSpPr>
        <p:spPr>
          <a:xfrm>
            <a:off x="1293663" y="2464908"/>
            <a:ext cx="5937681" cy="0"/>
          </a:xfrm>
          <a:prstGeom prst="line">
            <a:avLst/>
          </a:prstGeom>
          <a:noFill/>
          <a:ln w="3175" cap="flat" cmpd="sng" algn="ctr">
            <a:solidFill>
              <a:schemeClr val="bg1"/>
            </a:solidFill>
            <a:prstDash val="solid"/>
            <a:miter lim="800000"/>
          </a:ln>
          <a:effectLst/>
        </p:spPr>
      </p:cxnSp>
      <p:sp>
        <p:nvSpPr>
          <p:cNvPr id="40" name="矩形 39"/>
          <p:cNvSpPr/>
          <p:nvPr/>
        </p:nvSpPr>
        <p:spPr>
          <a:xfrm>
            <a:off x="1293660" y="2874535"/>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02</a:t>
            </a:r>
          </a:p>
        </p:txBody>
      </p:sp>
      <p:sp>
        <p:nvSpPr>
          <p:cNvPr id="41" name="矩形 40"/>
          <p:cNvSpPr/>
          <p:nvPr/>
        </p:nvSpPr>
        <p:spPr>
          <a:xfrm>
            <a:off x="2105795" y="2979862"/>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仿真套件</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42" name="直接连接符 41"/>
          <p:cNvCxnSpPr/>
          <p:nvPr/>
        </p:nvCxnSpPr>
        <p:spPr>
          <a:xfrm>
            <a:off x="1293661" y="3428317"/>
            <a:ext cx="5937681" cy="0"/>
          </a:xfrm>
          <a:prstGeom prst="line">
            <a:avLst/>
          </a:prstGeom>
          <a:noFill/>
          <a:ln w="3175" cap="flat" cmpd="sng" algn="ctr">
            <a:solidFill>
              <a:schemeClr val="tx1">
                <a:alpha val="50000"/>
              </a:schemeClr>
            </a:solidFill>
            <a:prstDash val="solid"/>
            <a:miter lim="800000"/>
          </a:ln>
          <a:effectLst/>
        </p:spPr>
      </p:cxnSp>
      <p:sp>
        <p:nvSpPr>
          <p:cNvPr id="15" name="矩形 14"/>
          <p:cNvSpPr/>
          <p:nvPr/>
        </p:nvSpPr>
        <p:spPr>
          <a:xfrm>
            <a:off x="1293659" y="383794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03</a:t>
            </a:r>
          </a:p>
        </p:txBody>
      </p:sp>
      <p:sp>
        <p:nvSpPr>
          <p:cNvPr id="18" name="矩形 17"/>
          <p:cNvSpPr/>
          <p:nvPr/>
        </p:nvSpPr>
        <p:spPr>
          <a:xfrm>
            <a:off x="2105793" y="3946017"/>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 SIG</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介绍</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19" name="直接连接符 18"/>
          <p:cNvCxnSpPr/>
          <p:nvPr/>
        </p:nvCxnSpPr>
        <p:spPr>
          <a:xfrm>
            <a:off x="1293661" y="4391726"/>
            <a:ext cx="5937681" cy="0"/>
          </a:xfrm>
          <a:prstGeom prst="line">
            <a:avLst/>
          </a:prstGeom>
          <a:noFill/>
          <a:ln w="3175" cap="flat" cmpd="sng" algn="ctr">
            <a:solidFill>
              <a:schemeClr val="tx1">
                <a:alpha val="50000"/>
              </a:schemeClr>
            </a:solidFill>
            <a:prstDash val="solid"/>
            <a:miter lim="800000"/>
          </a:ln>
          <a:effectLst/>
        </p:spPr>
      </p:cxnSp>
      <p:sp>
        <p:nvSpPr>
          <p:cNvPr id="21" name="矩形 20">
            <a:extLst>
              <a:ext uri="{FF2B5EF4-FFF2-40B4-BE49-F238E27FC236}">
                <a16:creationId xmlns:a16="http://schemas.microsoft.com/office/drawing/2014/main" id="{50BAD087-3CA7-4BC2-87AD-6E5C30DF5709}"/>
              </a:ext>
            </a:extLst>
          </p:cNvPr>
          <p:cNvSpPr/>
          <p:nvPr/>
        </p:nvSpPr>
        <p:spPr>
          <a:xfrm>
            <a:off x="1296167" y="480135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04</a:t>
            </a:r>
          </a:p>
        </p:txBody>
      </p:sp>
      <p:sp>
        <p:nvSpPr>
          <p:cNvPr id="22" name="矩形 21">
            <a:extLst>
              <a:ext uri="{FF2B5EF4-FFF2-40B4-BE49-F238E27FC236}">
                <a16:creationId xmlns:a16="http://schemas.microsoft.com/office/drawing/2014/main" id="{901D536A-D33E-47EF-A482-E995FF01D0E0}"/>
              </a:ext>
            </a:extLst>
          </p:cNvPr>
          <p:cNvSpPr/>
          <p:nvPr/>
        </p:nvSpPr>
        <p:spPr>
          <a:xfrm>
            <a:off x="2105793" y="4909426"/>
            <a:ext cx="3815825" cy="276891"/>
          </a:xfrm>
          <a:prstGeom prst="rect">
            <a:avLst/>
          </a:prstGeom>
          <a:noFill/>
        </p:spPr>
        <p:txBody>
          <a:bodyPr wrap="square" lIns="0" tIns="0" rIns="0" bIns="0" rtlCol="0">
            <a:spAutoFit/>
          </a:bodyPr>
          <a:lstStyle/>
          <a:p>
            <a:pPr defTabSz="913765">
              <a:lnSpc>
                <a:spcPct val="90000"/>
              </a:lnSpc>
            </a:pP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月度例会安排</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23" name="直接连接符 22">
            <a:extLst>
              <a:ext uri="{FF2B5EF4-FFF2-40B4-BE49-F238E27FC236}">
                <a16:creationId xmlns:a16="http://schemas.microsoft.com/office/drawing/2014/main" id="{2C95CC60-6E89-44BA-B794-5B62BB7802F5}"/>
              </a:ext>
            </a:extLst>
          </p:cNvPr>
          <p:cNvCxnSpPr/>
          <p:nvPr/>
        </p:nvCxnSpPr>
        <p:spPr>
          <a:xfrm>
            <a:off x="1296169" y="5355136"/>
            <a:ext cx="5937681" cy="0"/>
          </a:xfrm>
          <a:prstGeom prst="line">
            <a:avLst/>
          </a:prstGeom>
          <a:noFill/>
          <a:ln w="3175" cap="flat" cmpd="sng" algn="ctr">
            <a:solidFill>
              <a:schemeClr val="tx1">
                <a:alpha val="50000"/>
              </a:schemeClr>
            </a:solidFill>
            <a:prstDash val="solid"/>
            <a:miter lim="800000"/>
          </a:ln>
          <a:effectLst/>
        </p:spPr>
      </p:cxn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371572"/>
      </p:ext>
    </p:extLst>
  </p:cSld>
  <p:clrMapOvr>
    <a:masterClrMapping/>
  </p:clrMapOvr>
  <p:transition advClick="0"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06864" y="366187"/>
            <a:ext cx="11635594" cy="399725"/>
          </a:xfrm>
        </p:spPr>
        <p:txBody>
          <a:bodyPr anchor="ctr">
            <a:normAutofit/>
          </a:bodyPr>
          <a:lstStyle/>
          <a:p>
            <a:pPr>
              <a:lnSpc>
                <a:spcPct val="100000"/>
              </a:lnSpc>
            </a:pPr>
            <a:r>
              <a:rPr lang="zh-CN" altLang="en-US" sz="2400" b="1" dirty="0">
                <a:solidFill>
                  <a:srgbClr val="1D1D1A"/>
                </a:solidFill>
                <a:latin typeface="微软雅黑" panose="020B0503020204020204" pitchFamily="34" charset="-122"/>
                <a:ea typeface="+mn-ea"/>
                <a:cs typeface="Arial" panose="020B0604020202020204" pitchFamily="34" charset="0"/>
              </a:rPr>
              <a:t>传统流体力学仿真的挑战</a:t>
            </a:r>
            <a:endParaRPr lang="en-US" sz="2400" b="1" dirty="0">
              <a:solidFill>
                <a:srgbClr val="1D1D1A"/>
              </a:solidFill>
              <a:latin typeface="微软雅黑" panose="020B0503020204020204" pitchFamily="34" charset="-122"/>
              <a:ea typeface="+mn-ea"/>
              <a:cs typeface="Arial" panose="020B0604020202020204" pitchFamily="34" charset="0"/>
            </a:endParaRPr>
          </a:p>
        </p:txBody>
      </p:sp>
      <p:sp>
        <p:nvSpPr>
          <p:cNvPr id="26" name="右箭头 12">
            <a:extLst>
              <a:ext uri="{FF2B5EF4-FFF2-40B4-BE49-F238E27FC236}">
                <a16:creationId xmlns:a16="http://schemas.microsoft.com/office/drawing/2014/main" id="{6CD228F5-D940-4820-A0A2-9105E2A1BAE6}"/>
              </a:ext>
            </a:extLst>
          </p:cNvPr>
          <p:cNvSpPr/>
          <p:nvPr/>
        </p:nvSpPr>
        <p:spPr>
          <a:xfrm>
            <a:off x="426462" y="1685108"/>
            <a:ext cx="11396395" cy="12491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7" fontAlgn="auto">
              <a:spcBef>
                <a:spcPts val="0"/>
              </a:spcBef>
              <a:spcAft>
                <a:spcPts val="0"/>
              </a:spcAft>
            </a:pPr>
            <a:endParaRPr lang="zh-CN" altLang="en-US">
              <a:solidFill>
                <a:srgbClr val="666666"/>
              </a:solidFill>
              <a:latin typeface="Calibri" panose="020F0502020204030204"/>
              <a:ea typeface="等线" panose="02010600030101010101" pitchFamily="2" charset="-122"/>
            </a:endParaRPr>
          </a:p>
        </p:txBody>
      </p:sp>
      <p:sp>
        <p:nvSpPr>
          <p:cNvPr id="27" name="文本框 26">
            <a:extLst>
              <a:ext uri="{FF2B5EF4-FFF2-40B4-BE49-F238E27FC236}">
                <a16:creationId xmlns:a16="http://schemas.microsoft.com/office/drawing/2014/main" id="{B4655310-2582-4F66-A3EA-D6646AEBD0C6}"/>
              </a:ext>
            </a:extLst>
          </p:cNvPr>
          <p:cNvSpPr txBox="1"/>
          <p:nvPr/>
        </p:nvSpPr>
        <p:spPr>
          <a:xfrm>
            <a:off x="306861" y="1035591"/>
            <a:ext cx="6186193" cy="474235"/>
          </a:xfrm>
          <a:prstGeom prst="rect">
            <a:avLst/>
          </a:prstGeom>
          <a:noFill/>
        </p:spPr>
        <p:txBody>
          <a:bodyPr wrap="square" rtlCol="0">
            <a:spAutoFit/>
          </a:bodyPr>
          <a:lstStyle/>
          <a:p>
            <a:pPr marL="285692" indent="-285692" defTabSz="914387" fontAlgn="auto">
              <a:lnSpc>
                <a:spcPts val="3440"/>
              </a:lnSpc>
              <a:spcBef>
                <a:spcPts val="0"/>
              </a:spcBef>
              <a:spcAft>
                <a:spcPts val="0"/>
              </a:spcAft>
              <a:buFont typeface="Wingdings" panose="05000000000000000000" pitchFamily="2" charset="2"/>
              <a:buChar char="p"/>
            </a:pPr>
            <a:r>
              <a:rPr lang="zh-CN" altLang="en-US" b="1" dirty="0">
                <a:solidFill>
                  <a:srgbClr val="1D1D1A"/>
                </a:solidFill>
                <a:latin typeface="微软雅黑" panose="020B0503020204020204" pitchFamily="34" charset="-122"/>
                <a:ea typeface="微软雅黑" panose="020B0503020204020204" pitchFamily="34" charset="-122"/>
              </a:rPr>
              <a:t>以国产大飞机气动设计为例</a:t>
            </a:r>
          </a:p>
        </p:txBody>
      </p:sp>
      <p:grpSp>
        <p:nvGrpSpPr>
          <p:cNvPr id="29" name="组合 28">
            <a:extLst>
              <a:ext uri="{FF2B5EF4-FFF2-40B4-BE49-F238E27FC236}">
                <a16:creationId xmlns:a16="http://schemas.microsoft.com/office/drawing/2014/main" id="{AD2E027C-DD76-4C99-84F2-BEF09E15B493}"/>
              </a:ext>
            </a:extLst>
          </p:cNvPr>
          <p:cNvGrpSpPr/>
          <p:nvPr/>
        </p:nvGrpSpPr>
        <p:grpSpPr>
          <a:xfrm>
            <a:off x="657365" y="1810021"/>
            <a:ext cx="10934587" cy="1231770"/>
            <a:chOff x="944789" y="3986589"/>
            <a:chExt cx="10937434" cy="1232090"/>
          </a:xfrm>
        </p:grpSpPr>
        <p:grpSp>
          <p:nvGrpSpPr>
            <p:cNvPr id="30" name="组合 29">
              <a:extLst>
                <a:ext uri="{FF2B5EF4-FFF2-40B4-BE49-F238E27FC236}">
                  <a16:creationId xmlns:a16="http://schemas.microsoft.com/office/drawing/2014/main" id="{EC420CAC-3E76-4F42-A243-B60C2A2E1075}"/>
                </a:ext>
              </a:extLst>
            </p:cNvPr>
            <p:cNvGrpSpPr/>
            <p:nvPr/>
          </p:nvGrpSpPr>
          <p:grpSpPr>
            <a:xfrm>
              <a:off x="2831895" y="3986589"/>
              <a:ext cx="9050328" cy="1232090"/>
              <a:chOff x="1645574" y="4112439"/>
              <a:chExt cx="9050328" cy="1232090"/>
            </a:xfrm>
          </p:grpSpPr>
          <p:pic>
            <p:nvPicPr>
              <p:cNvPr id="33" name="图片 32">
                <a:extLst>
                  <a:ext uri="{FF2B5EF4-FFF2-40B4-BE49-F238E27FC236}">
                    <a16:creationId xmlns:a16="http://schemas.microsoft.com/office/drawing/2014/main" id="{6581CC07-432C-4758-BDF1-5F80C24F0100}"/>
                  </a:ext>
                </a:extLst>
              </p:cNvPr>
              <p:cNvPicPr>
                <a:picLocks noChangeAspect="1"/>
              </p:cNvPicPr>
              <p:nvPr/>
            </p:nvPicPr>
            <p:blipFill>
              <a:blip r:embed="rId3"/>
              <a:stretch>
                <a:fillRect/>
              </a:stretch>
            </p:blipFill>
            <p:spPr>
              <a:xfrm>
                <a:off x="9013136" y="4112439"/>
                <a:ext cx="1682766" cy="1232090"/>
              </a:xfrm>
              <a:prstGeom prst="rect">
                <a:avLst/>
              </a:prstGeom>
            </p:spPr>
          </p:pic>
          <p:pic>
            <p:nvPicPr>
              <p:cNvPr id="35" name="Picture 2" descr="科学网—助力CFD跃升飞行器研制领域新高度——网格生成技术- 科学出版社的博文">
                <a:extLst>
                  <a:ext uri="{FF2B5EF4-FFF2-40B4-BE49-F238E27FC236}">
                    <a16:creationId xmlns:a16="http://schemas.microsoft.com/office/drawing/2014/main" id="{88B99657-1B07-4247-8978-5970859A18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5574" y="4229768"/>
                <a:ext cx="1640906" cy="910190"/>
              </a:xfrm>
              <a:prstGeom prst="rect">
                <a:avLst/>
              </a:prstGeom>
              <a:noFill/>
              <a:extLst>
                <a:ext uri="{909E8E84-426E-40DD-AFC4-6F175D3DCCD1}">
                  <a14:hiddenFill xmlns:a14="http://schemas.microsoft.com/office/drawing/2010/main">
                    <a:solidFill>
                      <a:srgbClr val="FFFFFF"/>
                    </a:solidFill>
                  </a14:hiddenFill>
                </a:ext>
              </a:extLst>
            </p:spPr>
          </p:pic>
          <p:sp>
            <p:nvSpPr>
              <p:cNvPr id="36" name="右箭头 64">
                <a:extLst>
                  <a:ext uri="{FF2B5EF4-FFF2-40B4-BE49-F238E27FC236}">
                    <a16:creationId xmlns:a16="http://schemas.microsoft.com/office/drawing/2014/main" id="{4DCDBC42-6C2D-4ECF-BE3C-6AB4B76F4C6C}"/>
                  </a:ext>
                </a:extLst>
              </p:cNvPr>
              <p:cNvSpPr/>
              <p:nvPr/>
            </p:nvSpPr>
            <p:spPr>
              <a:xfrm>
                <a:off x="3405349" y="4565222"/>
                <a:ext cx="282011" cy="239282"/>
              </a:xfrm>
              <a:prstGeom prs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6" fontAlgn="auto">
                  <a:spcBef>
                    <a:spcPts val="0"/>
                  </a:spcBef>
                  <a:spcAft>
                    <a:spcPts val="0"/>
                  </a:spcAft>
                </a:pPr>
                <a:endParaRPr lang="zh-CN" altLang="en-US">
                  <a:solidFill>
                    <a:srgbClr val="FFFFFF"/>
                  </a:solidFill>
                  <a:latin typeface="Calibri" panose="020F0502020204030204"/>
                  <a:ea typeface="等线" panose="02010600030101010101" pitchFamily="2" charset="-122"/>
                </a:endParaRPr>
              </a:p>
            </p:txBody>
          </p:sp>
          <p:sp>
            <p:nvSpPr>
              <p:cNvPr id="37" name="右箭头 65">
                <a:extLst>
                  <a:ext uri="{FF2B5EF4-FFF2-40B4-BE49-F238E27FC236}">
                    <a16:creationId xmlns:a16="http://schemas.microsoft.com/office/drawing/2014/main" id="{DADC5F40-F847-40BF-B325-2066F16E48F5}"/>
                  </a:ext>
                </a:extLst>
              </p:cNvPr>
              <p:cNvSpPr/>
              <p:nvPr/>
            </p:nvSpPr>
            <p:spPr>
              <a:xfrm>
                <a:off x="6557518" y="4558289"/>
                <a:ext cx="282011" cy="239282"/>
              </a:xfrm>
              <a:prstGeom prs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6" fontAlgn="auto">
                  <a:spcBef>
                    <a:spcPts val="0"/>
                  </a:spcBef>
                  <a:spcAft>
                    <a:spcPts val="0"/>
                  </a:spcAft>
                </a:pPr>
                <a:endParaRPr lang="zh-CN" altLang="en-US">
                  <a:solidFill>
                    <a:srgbClr val="FFFFFF"/>
                  </a:solidFill>
                  <a:latin typeface="Calibri" panose="020F0502020204030204"/>
                  <a:ea typeface="等线" panose="02010600030101010101" pitchFamily="2" charset="-122"/>
                </a:endParaRPr>
              </a:p>
            </p:txBody>
          </p:sp>
          <p:pic>
            <p:nvPicPr>
              <p:cNvPr id="39" name="Picture 10" descr="http://www.qfx-tech.com/images/3_serv/aero1.jpg">
                <a:extLst>
                  <a:ext uri="{FF2B5EF4-FFF2-40B4-BE49-F238E27FC236}">
                    <a16:creationId xmlns:a16="http://schemas.microsoft.com/office/drawing/2014/main" id="{DFA3D2C5-3AD5-4784-B6D2-798C7041AB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535" y="4273737"/>
                <a:ext cx="1560409" cy="872459"/>
              </a:xfrm>
              <a:prstGeom prst="rect">
                <a:avLst/>
              </a:prstGeom>
              <a:noFill/>
              <a:extLst>
                <a:ext uri="{909E8E84-426E-40DD-AFC4-6F175D3DCCD1}">
                  <a14:hiddenFill xmlns:a14="http://schemas.microsoft.com/office/drawing/2010/main">
                    <a:solidFill>
                      <a:srgbClr val="FFFFFF"/>
                    </a:solidFill>
                  </a14:hiddenFill>
                </a:ext>
              </a:extLst>
            </p:spPr>
          </p:pic>
          <p:sp>
            <p:nvSpPr>
              <p:cNvPr id="41" name="右箭头 67">
                <a:extLst>
                  <a:ext uri="{FF2B5EF4-FFF2-40B4-BE49-F238E27FC236}">
                    <a16:creationId xmlns:a16="http://schemas.microsoft.com/office/drawing/2014/main" id="{CCEBDC49-3B05-48A5-89BC-B765C9256CE4}"/>
                  </a:ext>
                </a:extLst>
              </p:cNvPr>
              <p:cNvSpPr/>
              <p:nvPr/>
            </p:nvSpPr>
            <p:spPr>
              <a:xfrm>
                <a:off x="8659813" y="4565222"/>
                <a:ext cx="282011" cy="239282"/>
              </a:xfrm>
              <a:prstGeom prs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6" fontAlgn="auto">
                  <a:spcBef>
                    <a:spcPts val="0"/>
                  </a:spcBef>
                  <a:spcAft>
                    <a:spcPts val="0"/>
                  </a:spcAft>
                </a:pPr>
                <a:endParaRPr lang="zh-CN" altLang="en-US">
                  <a:solidFill>
                    <a:srgbClr val="FFFFFF"/>
                  </a:solidFill>
                  <a:latin typeface="Calibri" panose="020F0502020204030204"/>
                  <a:ea typeface="等线" panose="02010600030101010101" pitchFamily="2" charset="-122"/>
                </a:endParaRPr>
              </a:p>
            </p:txBody>
          </p:sp>
        </p:grpSp>
        <p:pic>
          <p:nvPicPr>
            <p:cNvPr id="31" name="图片 30">
              <a:extLst>
                <a:ext uri="{FF2B5EF4-FFF2-40B4-BE49-F238E27FC236}">
                  <a16:creationId xmlns:a16="http://schemas.microsoft.com/office/drawing/2014/main" id="{98D91ED1-D3F2-4F30-8284-D1CDF1E67F3B}"/>
                </a:ext>
              </a:extLst>
            </p:cNvPr>
            <p:cNvPicPr>
              <a:picLocks noChangeAspect="1"/>
            </p:cNvPicPr>
            <p:nvPr/>
          </p:nvPicPr>
          <p:blipFill>
            <a:blip r:embed="rId6"/>
            <a:stretch>
              <a:fillRect/>
            </a:stretch>
          </p:blipFill>
          <p:spPr>
            <a:xfrm>
              <a:off x="944789" y="4103918"/>
              <a:ext cx="1486226" cy="943953"/>
            </a:xfrm>
            <a:prstGeom prst="rect">
              <a:avLst/>
            </a:prstGeom>
          </p:spPr>
        </p:pic>
        <p:sp>
          <p:nvSpPr>
            <p:cNvPr id="32" name="右箭头 61">
              <a:extLst>
                <a:ext uri="{FF2B5EF4-FFF2-40B4-BE49-F238E27FC236}">
                  <a16:creationId xmlns:a16="http://schemas.microsoft.com/office/drawing/2014/main" id="{4EE69845-BDC6-4529-B7FD-54153A68D026}"/>
                </a:ext>
              </a:extLst>
            </p:cNvPr>
            <p:cNvSpPr/>
            <p:nvPr/>
          </p:nvSpPr>
          <p:spPr>
            <a:xfrm>
              <a:off x="2490449" y="4466704"/>
              <a:ext cx="282011" cy="239282"/>
            </a:xfrm>
            <a:prstGeom prs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6" fontAlgn="auto">
                <a:spcBef>
                  <a:spcPts val="0"/>
                </a:spcBef>
                <a:spcAft>
                  <a:spcPts val="0"/>
                </a:spcAft>
              </a:pPr>
              <a:endParaRPr lang="zh-CN" altLang="en-US">
                <a:solidFill>
                  <a:srgbClr val="FFFFFF"/>
                </a:solidFill>
                <a:latin typeface="Calibri" panose="020F0502020204030204"/>
                <a:ea typeface="等线" panose="02010600030101010101" pitchFamily="2" charset="-122"/>
              </a:endParaRPr>
            </a:p>
          </p:txBody>
        </p:sp>
      </p:grpSp>
      <p:sp>
        <p:nvSpPr>
          <p:cNvPr id="42" name="矩形 41">
            <a:extLst>
              <a:ext uri="{FF2B5EF4-FFF2-40B4-BE49-F238E27FC236}">
                <a16:creationId xmlns:a16="http://schemas.microsoft.com/office/drawing/2014/main" id="{84FB8F88-A9A8-46CA-947A-8F835BB79523}"/>
              </a:ext>
            </a:extLst>
          </p:cNvPr>
          <p:cNvSpPr/>
          <p:nvPr/>
        </p:nvSpPr>
        <p:spPr>
          <a:xfrm>
            <a:off x="2770740" y="1563802"/>
            <a:ext cx="1176619" cy="369236"/>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网格离散 </a:t>
            </a:r>
            <a:endParaRPr lang="zh-CN" altLang="en-US">
              <a:solidFill>
                <a:srgbClr val="1D1D1A"/>
              </a:solidFill>
              <a:latin typeface="Calibri" panose="020F0502020204030204"/>
              <a:ea typeface="等线" panose="02010600030101010101" pitchFamily="2" charset="-122"/>
            </a:endParaRPr>
          </a:p>
        </p:txBody>
      </p:sp>
      <p:sp>
        <p:nvSpPr>
          <p:cNvPr id="43" name="矩形 42">
            <a:extLst>
              <a:ext uri="{FF2B5EF4-FFF2-40B4-BE49-F238E27FC236}">
                <a16:creationId xmlns:a16="http://schemas.microsoft.com/office/drawing/2014/main" id="{F08CD857-CE32-4F96-832F-82EB4F656711}"/>
              </a:ext>
            </a:extLst>
          </p:cNvPr>
          <p:cNvSpPr/>
          <p:nvPr/>
        </p:nvSpPr>
        <p:spPr>
          <a:xfrm>
            <a:off x="4782685" y="1555178"/>
            <a:ext cx="2723468" cy="369284"/>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有限体积法求解控制方程</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7712FB2F-B5E1-4575-B197-1643C41EF0CD}"/>
              </a:ext>
            </a:extLst>
          </p:cNvPr>
          <p:cNvSpPr/>
          <p:nvPr/>
        </p:nvSpPr>
        <p:spPr>
          <a:xfrm>
            <a:off x="8022816" y="1562947"/>
            <a:ext cx="1176619" cy="369236"/>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获取流场 </a:t>
            </a:r>
            <a:endParaRPr lang="zh-CN" altLang="en-US">
              <a:solidFill>
                <a:srgbClr val="1D1D1A"/>
              </a:solidFill>
              <a:latin typeface="Calibri" panose="020F0502020204030204"/>
              <a:ea typeface="等线" panose="02010600030101010101" pitchFamily="2" charset="-122"/>
            </a:endParaRPr>
          </a:p>
        </p:txBody>
      </p:sp>
      <p:sp>
        <p:nvSpPr>
          <p:cNvPr id="45" name="矩形 44">
            <a:extLst>
              <a:ext uri="{FF2B5EF4-FFF2-40B4-BE49-F238E27FC236}">
                <a16:creationId xmlns:a16="http://schemas.microsoft.com/office/drawing/2014/main" id="{FE49F08E-9446-4904-972A-257E45BFC7E6}"/>
              </a:ext>
            </a:extLst>
          </p:cNvPr>
          <p:cNvSpPr/>
          <p:nvPr/>
        </p:nvSpPr>
        <p:spPr>
          <a:xfrm>
            <a:off x="814698" y="1563802"/>
            <a:ext cx="1107708" cy="369236"/>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物理建模</a:t>
            </a:r>
          </a:p>
        </p:txBody>
      </p:sp>
      <p:sp>
        <p:nvSpPr>
          <p:cNvPr id="46" name="矩形 45">
            <a:extLst>
              <a:ext uri="{FF2B5EF4-FFF2-40B4-BE49-F238E27FC236}">
                <a16:creationId xmlns:a16="http://schemas.microsoft.com/office/drawing/2014/main" id="{27093E8F-B1AB-4722-8481-CD15E6C7E2A1}"/>
              </a:ext>
            </a:extLst>
          </p:cNvPr>
          <p:cNvSpPr/>
          <p:nvPr/>
        </p:nvSpPr>
        <p:spPr>
          <a:xfrm>
            <a:off x="9833676" y="1562947"/>
            <a:ext cx="1638164" cy="369236"/>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气动参数分析 </a:t>
            </a:r>
            <a:endParaRPr lang="zh-CN" altLang="en-US">
              <a:solidFill>
                <a:srgbClr val="1D1D1A"/>
              </a:solidFill>
              <a:latin typeface="Calibri" panose="020F0502020204030204"/>
              <a:ea typeface="等线" panose="02010600030101010101" pitchFamily="2" charset="-122"/>
            </a:endParaRPr>
          </a:p>
        </p:txBody>
      </p:sp>
      <p:cxnSp>
        <p:nvCxnSpPr>
          <p:cNvPr id="47" name="肘形连接符 14">
            <a:extLst>
              <a:ext uri="{FF2B5EF4-FFF2-40B4-BE49-F238E27FC236}">
                <a16:creationId xmlns:a16="http://schemas.microsoft.com/office/drawing/2014/main" id="{86F05826-559C-4184-BFBE-CCF26B5FDA00}"/>
              </a:ext>
            </a:extLst>
          </p:cNvPr>
          <p:cNvCxnSpPr>
            <a:cxnSpLocks/>
            <a:stCxn id="33" idx="2"/>
            <a:endCxn id="31" idx="2"/>
          </p:cNvCxnSpPr>
          <p:nvPr/>
        </p:nvCxnSpPr>
        <p:spPr>
          <a:xfrm rot="5400000" flipH="1">
            <a:off x="5990153" y="-1718843"/>
            <a:ext cx="170764" cy="9350504"/>
          </a:xfrm>
          <a:prstGeom prst="bentConnector3">
            <a:avLst>
              <a:gd name="adj1" fmla="val -25893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CF72E71D-DE5C-4C19-8122-656E67F4C478}"/>
              </a:ext>
            </a:extLst>
          </p:cNvPr>
          <p:cNvSpPr/>
          <p:nvPr/>
        </p:nvSpPr>
        <p:spPr>
          <a:xfrm>
            <a:off x="5324318" y="3230000"/>
            <a:ext cx="2031061" cy="369284"/>
          </a:xfrm>
          <a:prstGeom prst="rect">
            <a:avLst/>
          </a:prstGeom>
          <a:solidFill>
            <a:schemeClr val="tx2"/>
          </a:solidFill>
        </p:spPr>
        <p:txBody>
          <a:bodyPr wrap="none">
            <a:spAutoFit/>
          </a:bodyPr>
          <a:lstStyle/>
          <a:p>
            <a:pPr defTabSz="914387" fontAlgn="auto">
              <a:spcBef>
                <a:spcPts val="0"/>
              </a:spcBef>
              <a:spcAft>
                <a:spcPts val="0"/>
              </a:spcAft>
            </a:pPr>
            <a:r>
              <a:rPr lang="zh-CN" altLang="en-US">
                <a:solidFill>
                  <a:srgbClr val="000000"/>
                </a:solidFill>
                <a:latin typeface="微软雅黑" panose="020B0503020204020204" pitchFamily="34" charset="-122"/>
                <a:ea typeface="微软雅黑" panose="020B0503020204020204" pitchFamily="34" charset="-122"/>
              </a:rPr>
              <a:t>气动外形参数优化</a:t>
            </a:r>
            <a:endParaRPr lang="zh-CN" altLang="en-US">
              <a:solidFill>
                <a:srgbClr val="1D1D1A"/>
              </a:solidFill>
              <a:latin typeface="Calibri" panose="020F0502020204030204"/>
              <a:ea typeface="等线" panose="02010600030101010101" pitchFamily="2" charset="-122"/>
            </a:endParaRPr>
          </a:p>
        </p:txBody>
      </p:sp>
      <p:pic>
        <p:nvPicPr>
          <p:cNvPr id="49" name="图片 48">
            <a:extLst>
              <a:ext uri="{FF2B5EF4-FFF2-40B4-BE49-F238E27FC236}">
                <a16:creationId xmlns:a16="http://schemas.microsoft.com/office/drawing/2014/main" id="{EF61B5AF-9065-46CA-98A7-7A434760101D}"/>
              </a:ext>
            </a:extLst>
          </p:cNvPr>
          <p:cNvPicPr>
            <a:picLocks noChangeAspect="1"/>
          </p:cNvPicPr>
          <p:nvPr/>
        </p:nvPicPr>
        <p:blipFill>
          <a:blip r:embed="rId7"/>
          <a:stretch>
            <a:fillRect/>
          </a:stretch>
        </p:blipFill>
        <p:spPr>
          <a:xfrm>
            <a:off x="4916115" y="2059330"/>
            <a:ext cx="1006354" cy="333884"/>
          </a:xfrm>
          <a:prstGeom prst="rect">
            <a:avLst/>
          </a:prstGeom>
        </p:spPr>
      </p:pic>
      <p:pic>
        <p:nvPicPr>
          <p:cNvPr id="62" name="图片 61">
            <a:extLst>
              <a:ext uri="{FF2B5EF4-FFF2-40B4-BE49-F238E27FC236}">
                <a16:creationId xmlns:a16="http://schemas.microsoft.com/office/drawing/2014/main" id="{F697E2A1-6718-46E6-A1C2-5B4ECA417C3F}"/>
              </a:ext>
            </a:extLst>
          </p:cNvPr>
          <p:cNvPicPr>
            <a:picLocks noChangeAspect="1"/>
          </p:cNvPicPr>
          <p:nvPr/>
        </p:nvPicPr>
        <p:blipFill>
          <a:blip r:embed="rId8"/>
          <a:stretch>
            <a:fillRect/>
          </a:stretch>
        </p:blipFill>
        <p:spPr>
          <a:xfrm>
            <a:off x="4669019" y="2441305"/>
            <a:ext cx="1703139" cy="297407"/>
          </a:xfrm>
          <a:prstGeom prst="rect">
            <a:avLst/>
          </a:prstGeom>
        </p:spPr>
      </p:pic>
      <p:sp>
        <p:nvSpPr>
          <p:cNvPr id="66" name="矩形 65">
            <a:extLst>
              <a:ext uri="{FF2B5EF4-FFF2-40B4-BE49-F238E27FC236}">
                <a16:creationId xmlns:a16="http://schemas.microsoft.com/office/drawing/2014/main" id="{1CB29FE9-5FE1-47F1-A121-38CBD2B5E0CB}"/>
              </a:ext>
            </a:extLst>
          </p:cNvPr>
          <p:cNvSpPr/>
          <p:nvPr/>
        </p:nvSpPr>
        <p:spPr>
          <a:xfrm>
            <a:off x="3123426" y="2863488"/>
            <a:ext cx="1034122" cy="276963"/>
          </a:xfrm>
          <a:prstGeom prst="rect">
            <a:avLst/>
          </a:prstGeom>
        </p:spPr>
        <p:txBody>
          <a:bodyPr wrap="none">
            <a:spAutoFit/>
          </a:bodyPr>
          <a:lstStyle/>
          <a:p>
            <a:pPr defTabSz="914387" fontAlgn="auto">
              <a:spcBef>
                <a:spcPts val="0"/>
              </a:spcBef>
              <a:spcAft>
                <a:spcPts val="0"/>
              </a:spcAft>
            </a:pPr>
            <a:r>
              <a:rPr lang="en-US" altLang="zh-CN" sz="1200" b="1" i="1">
                <a:solidFill>
                  <a:srgbClr val="0070C0"/>
                </a:solidFill>
                <a:latin typeface="微软雅黑" panose="020B0503020204020204" pitchFamily="34" charset="-122"/>
                <a:ea typeface="微软雅黑" panose="020B0503020204020204" pitchFamily="34" charset="-122"/>
              </a:rPr>
              <a:t>&lt;</a:t>
            </a:r>
            <a:r>
              <a:rPr lang="zh-CN" altLang="en-US" sz="1200" i="1">
                <a:solidFill>
                  <a:srgbClr val="000000"/>
                </a:solidFill>
                <a:latin typeface="微软雅黑" panose="020B0503020204020204" pitchFamily="34" charset="-122"/>
                <a:ea typeface="微软雅黑" panose="020B0503020204020204" pitchFamily="34" charset="-122"/>
              </a:rPr>
              <a:t>亿级网格</a:t>
            </a:r>
            <a:r>
              <a:rPr lang="en-US" altLang="zh-CN" sz="1200" b="1" i="1">
                <a:solidFill>
                  <a:srgbClr val="0070C0"/>
                </a:solidFill>
                <a:latin typeface="微软雅黑" panose="020B0503020204020204" pitchFamily="34" charset="-122"/>
                <a:ea typeface="微软雅黑" panose="020B0503020204020204" pitchFamily="34" charset="-122"/>
              </a:rPr>
              <a:t>&gt;</a:t>
            </a:r>
            <a:endParaRPr lang="zh-CN" altLang="en-US" sz="1200">
              <a:solidFill>
                <a:srgbClr val="1D1D1A"/>
              </a:solidFill>
              <a:latin typeface="Calibri" panose="020F0502020204030204"/>
              <a:ea typeface="等线" panose="02010600030101010101" pitchFamily="2" charset="-122"/>
            </a:endParaRPr>
          </a:p>
        </p:txBody>
      </p:sp>
      <p:pic>
        <p:nvPicPr>
          <p:cNvPr id="67" name="Picture 6" descr="格子玻尔兹曼方法_百度百科">
            <a:extLst>
              <a:ext uri="{FF2B5EF4-FFF2-40B4-BE49-F238E27FC236}">
                <a16:creationId xmlns:a16="http://schemas.microsoft.com/office/drawing/2014/main" id="{726B1797-C94F-4BDC-8111-E3AE471F32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9849" y="1927321"/>
            <a:ext cx="1029889" cy="1007204"/>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a:extLst>
              <a:ext uri="{FF2B5EF4-FFF2-40B4-BE49-F238E27FC236}">
                <a16:creationId xmlns:a16="http://schemas.microsoft.com/office/drawing/2014/main" id="{F77E26B7-0FA7-493F-BC59-5B89A288CA57}"/>
              </a:ext>
            </a:extLst>
          </p:cNvPr>
          <p:cNvSpPr/>
          <p:nvPr/>
        </p:nvSpPr>
        <p:spPr>
          <a:xfrm>
            <a:off x="1411810" y="2863488"/>
            <a:ext cx="1034122" cy="276963"/>
          </a:xfrm>
          <a:prstGeom prst="rect">
            <a:avLst/>
          </a:prstGeom>
        </p:spPr>
        <p:txBody>
          <a:bodyPr wrap="none">
            <a:spAutoFit/>
          </a:bodyPr>
          <a:lstStyle/>
          <a:p>
            <a:pPr defTabSz="914387" fontAlgn="auto">
              <a:spcBef>
                <a:spcPts val="0"/>
              </a:spcBef>
              <a:spcAft>
                <a:spcPts val="0"/>
              </a:spcAft>
            </a:pPr>
            <a:r>
              <a:rPr lang="en-US" altLang="zh-CN" sz="1200" b="1" i="1">
                <a:solidFill>
                  <a:srgbClr val="0070C0"/>
                </a:solidFill>
                <a:latin typeface="微软雅黑" panose="020B0503020204020204" pitchFamily="34" charset="-122"/>
                <a:ea typeface="微软雅黑" panose="020B0503020204020204" pitchFamily="34" charset="-122"/>
              </a:rPr>
              <a:t>&lt;</a:t>
            </a:r>
            <a:r>
              <a:rPr lang="zh-CN" altLang="en-US" sz="1200" i="1">
                <a:solidFill>
                  <a:srgbClr val="000000"/>
                </a:solidFill>
                <a:latin typeface="微软雅黑" panose="020B0503020204020204" pitchFamily="34" charset="-122"/>
                <a:ea typeface="微软雅黑" panose="020B0503020204020204" pitchFamily="34" charset="-122"/>
              </a:rPr>
              <a:t>外形复杂</a:t>
            </a:r>
            <a:r>
              <a:rPr lang="en-US" altLang="zh-CN" sz="1200" b="1" i="1">
                <a:solidFill>
                  <a:srgbClr val="0070C0"/>
                </a:solidFill>
                <a:latin typeface="微软雅黑" panose="020B0503020204020204" pitchFamily="34" charset="-122"/>
                <a:ea typeface="微软雅黑" panose="020B0503020204020204" pitchFamily="34" charset="-122"/>
              </a:rPr>
              <a:t>&gt;</a:t>
            </a:r>
            <a:endParaRPr lang="zh-CN" altLang="en-US" sz="1200">
              <a:solidFill>
                <a:srgbClr val="1D1D1A"/>
              </a:solidFill>
              <a:latin typeface="Calibri" panose="020F0502020204030204"/>
              <a:ea typeface="等线" panose="02010600030101010101" pitchFamily="2" charset="-122"/>
            </a:endParaRPr>
          </a:p>
        </p:txBody>
      </p:sp>
      <p:sp>
        <p:nvSpPr>
          <p:cNvPr id="70" name="矩形 69">
            <a:extLst>
              <a:ext uri="{FF2B5EF4-FFF2-40B4-BE49-F238E27FC236}">
                <a16:creationId xmlns:a16="http://schemas.microsoft.com/office/drawing/2014/main" id="{50C6046E-58EA-4BEE-9CCB-EEFBF7FAAB14}"/>
              </a:ext>
            </a:extLst>
          </p:cNvPr>
          <p:cNvSpPr/>
          <p:nvPr/>
        </p:nvSpPr>
        <p:spPr>
          <a:xfrm>
            <a:off x="4763526" y="2863488"/>
            <a:ext cx="2418937" cy="276963"/>
          </a:xfrm>
          <a:prstGeom prst="rect">
            <a:avLst/>
          </a:prstGeom>
        </p:spPr>
        <p:txBody>
          <a:bodyPr wrap="none">
            <a:spAutoFit/>
          </a:bodyPr>
          <a:lstStyle/>
          <a:p>
            <a:pPr defTabSz="914387" fontAlgn="auto">
              <a:spcBef>
                <a:spcPts val="0"/>
              </a:spcBef>
              <a:spcAft>
                <a:spcPts val="0"/>
              </a:spcAft>
            </a:pPr>
            <a:r>
              <a:rPr lang="en-US" altLang="zh-CN" sz="1200" b="1" i="1">
                <a:solidFill>
                  <a:srgbClr val="0070C0"/>
                </a:solidFill>
                <a:latin typeface="微软雅黑" panose="020B0503020204020204" pitchFamily="34" charset="-122"/>
                <a:ea typeface="微软雅黑" panose="020B0503020204020204" pitchFamily="34" charset="-122"/>
              </a:rPr>
              <a:t>&lt;</a:t>
            </a:r>
            <a:r>
              <a:rPr lang="zh-CN" altLang="en-US" sz="1200" i="1">
                <a:solidFill>
                  <a:srgbClr val="000000"/>
                </a:solidFill>
                <a:latin typeface="微软雅黑" panose="020B0503020204020204" pitchFamily="34" charset="-122"/>
                <a:ea typeface="微软雅黑" panose="020B0503020204020204" pitchFamily="34" charset="-122"/>
              </a:rPr>
              <a:t>模型假设条件多、经验参数多</a:t>
            </a:r>
            <a:r>
              <a:rPr lang="en-US" altLang="zh-CN" sz="1200" b="1" i="1">
                <a:solidFill>
                  <a:srgbClr val="0070C0"/>
                </a:solidFill>
                <a:latin typeface="微软雅黑" panose="020B0503020204020204" pitchFamily="34" charset="-122"/>
                <a:ea typeface="微软雅黑" panose="020B0503020204020204" pitchFamily="34" charset="-122"/>
              </a:rPr>
              <a:t>&gt;</a:t>
            </a:r>
            <a:endParaRPr lang="zh-CN" altLang="en-US" sz="1200">
              <a:solidFill>
                <a:srgbClr val="1D1D1A"/>
              </a:solidFill>
              <a:latin typeface="Calibri" panose="020F0502020204030204"/>
              <a:ea typeface="等线" panose="02010600030101010101" pitchFamily="2" charset="-122"/>
            </a:endParaRPr>
          </a:p>
        </p:txBody>
      </p:sp>
      <p:sp>
        <p:nvSpPr>
          <p:cNvPr id="71" name="矩形 70">
            <a:extLst>
              <a:ext uri="{FF2B5EF4-FFF2-40B4-BE49-F238E27FC236}">
                <a16:creationId xmlns:a16="http://schemas.microsoft.com/office/drawing/2014/main" id="{94F4F974-C74F-41CF-9C7A-91D50EA03E77}"/>
              </a:ext>
            </a:extLst>
          </p:cNvPr>
          <p:cNvSpPr/>
          <p:nvPr/>
        </p:nvSpPr>
        <p:spPr>
          <a:xfrm>
            <a:off x="9954224" y="2863488"/>
            <a:ext cx="1341859" cy="276963"/>
          </a:xfrm>
          <a:prstGeom prst="rect">
            <a:avLst/>
          </a:prstGeom>
        </p:spPr>
        <p:txBody>
          <a:bodyPr wrap="none">
            <a:spAutoFit/>
          </a:bodyPr>
          <a:lstStyle/>
          <a:p>
            <a:pPr defTabSz="914387" fontAlgn="auto">
              <a:spcBef>
                <a:spcPts val="0"/>
              </a:spcBef>
              <a:spcAft>
                <a:spcPts val="0"/>
              </a:spcAft>
            </a:pPr>
            <a:r>
              <a:rPr lang="en-US" altLang="zh-CN" sz="1200" b="1" i="1">
                <a:solidFill>
                  <a:srgbClr val="0070C0"/>
                </a:solidFill>
                <a:latin typeface="微软雅黑" panose="020B0503020204020204" pitchFamily="34" charset="-122"/>
                <a:ea typeface="微软雅黑" panose="020B0503020204020204" pitchFamily="34" charset="-122"/>
              </a:rPr>
              <a:t>&lt;</a:t>
            </a:r>
            <a:r>
              <a:rPr lang="zh-CN" altLang="en-US" sz="1200" i="1">
                <a:solidFill>
                  <a:srgbClr val="1D1D1A"/>
                </a:solidFill>
                <a:latin typeface="微软雅黑" panose="020B0503020204020204" pitchFamily="34" charset="-122"/>
                <a:ea typeface="微软雅黑" panose="020B0503020204020204" pitchFamily="34" charset="-122"/>
              </a:rPr>
              <a:t>依赖</a:t>
            </a:r>
            <a:r>
              <a:rPr lang="zh-CN" altLang="en-US" sz="1200" i="1">
                <a:solidFill>
                  <a:srgbClr val="000000"/>
                </a:solidFill>
                <a:latin typeface="微软雅黑" panose="020B0503020204020204" pitchFamily="34" charset="-122"/>
                <a:ea typeface="微软雅黑" panose="020B0503020204020204" pitchFamily="34" charset="-122"/>
              </a:rPr>
              <a:t>人工经验</a:t>
            </a:r>
            <a:r>
              <a:rPr lang="en-US" altLang="zh-CN" sz="1200" b="1" i="1">
                <a:solidFill>
                  <a:srgbClr val="0070C0"/>
                </a:solidFill>
                <a:latin typeface="微软雅黑" panose="020B0503020204020204" pitchFamily="34" charset="-122"/>
                <a:ea typeface="微软雅黑" panose="020B0503020204020204" pitchFamily="34" charset="-122"/>
              </a:rPr>
              <a:t>&gt;</a:t>
            </a:r>
            <a:endParaRPr lang="zh-CN" altLang="en-US" sz="1200">
              <a:solidFill>
                <a:srgbClr val="1D1D1A"/>
              </a:solidFill>
              <a:latin typeface="Calibri" panose="020F0502020204030204"/>
              <a:ea typeface="等线" panose="02010600030101010101" pitchFamily="2" charset="-122"/>
            </a:endParaRPr>
          </a:p>
        </p:txBody>
      </p:sp>
      <p:sp>
        <p:nvSpPr>
          <p:cNvPr id="72" name="矩形 71">
            <a:extLst>
              <a:ext uri="{FF2B5EF4-FFF2-40B4-BE49-F238E27FC236}">
                <a16:creationId xmlns:a16="http://schemas.microsoft.com/office/drawing/2014/main" id="{BE258DBF-F1EC-4580-AC64-1CA62D338B65}"/>
              </a:ext>
            </a:extLst>
          </p:cNvPr>
          <p:cNvSpPr/>
          <p:nvPr/>
        </p:nvSpPr>
        <p:spPr>
          <a:xfrm>
            <a:off x="7998087" y="2863488"/>
            <a:ext cx="1652338" cy="276963"/>
          </a:xfrm>
          <a:prstGeom prst="rect">
            <a:avLst/>
          </a:prstGeom>
        </p:spPr>
        <p:txBody>
          <a:bodyPr wrap="square">
            <a:spAutoFit/>
          </a:bodyPr>
          <a:lstStyle/>
          <a:p>
            <a:pPr defTabSz="914387" fontAlgn="auto">
              <a:spcBef>
                <a:spcPts val="0"/>
              </a:spcBef>
              <a:spcAft>
                <a:spcPts val="0"/>
              </a:spcAft>
            </a:pPr>
            <a:r>
              <a:rPr lang="en-US" altLang="zh-CN" sz="1200" b="1" i="1">
                <a:solidFill>
                  <a:srgbClr val="0070C0"/>
                </a:solidFill>
                <a:latin typeface="微软雅黑" panose="020B0503020204020204" pitchFamily="34" charset="-122"/>
                <a:ea typeface="微软雅黑" panose="020B0503020204020204" pitchFamily="34" charset="-122"/>
              </a:rPr>
              <a:t>&lt;</a:t>
            </a:r>
            <a:r>
              <a:rPr lang="zh-CN" altLang="en-US" sz="1200" i="1">
                <a:solidFill>
                  <a:srgbClr val="000000"/>
                </a:solidFill>
                <a:latin typeface="微软雅黑" panose="020B0503020204020204" pitchFamily="34" charset="-122"/>
                <a:ea typeface="微软雅黑" panose="020B0503020204020204" pitchFamily="34" charset="-122"/>
              </a:rPr>
              <a:t>海量数据存储</a:t>
            </a:r>
            <a:r>
              <a:rPr lang="en-US" altLang="zh-CN" sz="1200" b="1" i="1">
                <a:solidFill>
                  <a:srgbClr val="0070C0"/>
                </a:solidFill>
                <a:latin typeface="微软雅黑" panose="020B0503020204020204" pitchFamily="34" charset="-122"/>
                <a:ea typeface="微软雅黑" panose="020B0503020204020204" pitchFamily="34" charset="-122"/>
              </a:rPr>
              <a:t>&gt;</a:t>
            </a:r>
            <a:endParaRPr lang="zh-CN" altLang="en-US" sz="1200">
              <a:solidFill>
                <a:srgbClr val="1D1D1A"/>
              </a:solidFill>
              <a:latin typeface="Calibri" panose="020F0502020204030204"/>
              <a:ea typeface="等线" panose="02010600030101010101" pitchFamily="2" charset="-122"/>
            </a:endParaRPr>
          </a:p>
        </p:txBody>
      </p:sp>
      <mc:AlternateContent xmlns:mc="http://schemas.openxmlformats.org/markup-compatibility/2006" xmlns:a14="http://schemas.microsoft.com/office/drawing/2010/main">
        <mc:Choice Requires="a14">
          <p:sp>
            <p:nvSpPr>
              <p:cNvPr id="73" name="矩形 72">
                <a:extLst>
                  <a:ext uri="{FF2B5EF4-FFF2-40B4-BE49-F238E27FC236}">
                    <a16:creationId xmlns:a16="http://schemas.microsoft.com/office/drawing/2014/main" id="{0FAC0B0E-10D0-44A7-B6CC-A5D7C37EBB03}"/>
                  </a:ext>
                </a:extLst>
              </p:cNvPr>
              <p:cNvSpPr/>
              <p:nvPr/>
            </p:nvSpPr>
            <p:spPr>
              <a:xfrm>
                <a:off x="4287068" y="3571440"/>
                <a:ext cx="3929346" cy="276963"/>
              </a:xfrm>
              <a:prstGeom prst="rect">
                <a:avLst/>
              </a:prstGeom>
            </p:spPr>
            <p:txBody>
              <a:bodyPr wrap="square">
                <a:spAutoFit/>
              </a:bodyPr>
              <a:lstStyle/>
              <a:p>
                <a:pPr defTabSz="914387" fontAlgn="auto">
                  <a:spcBef>
                    <a:spcPts val="0"/>
                  </a:spcBef>
                  <a:spcAft>
                    <a:spcPts val="0"/>
                  </a:spcAft>
                </a:pPr>
                <a:r>
                  <a:rPr lang="en-US" altLang="zh-CN" sz="1200" b="1" i="1" dirty="0">
                    <a:solidFill>
                      <a:srgbClr val="0070C0"/>
                    </a:solidFill>
                    <a:latin typeface="微软雅黑" panose="020B0503020204020204" pitchFamily="34" charset="-122"/>
                    <a:ea typeface="微软雅黑" panose="020B0503020204020204" pitchFamily="34" charset="-122"/>
                  </a:rPr>
                  <a:t>&lt;</a:t>
                </a:r>
                <a:r>
                  <a:rPr lang="zh-CN" altLang="en-US" sz="1200" dirty="0">
                    <a:solidFill>
                      <a:srgbClr val="000000"/>
                    </a:solidFill>
                    <a:latin typeface="微软雅黑" panose="020B0503020204020204" pitchFamily="34" charset="-122"/>
                    <a:ea typeface="微软雅黑" panose="020B0503020204020204" pitchFamily="34" charset="-122"/>
                  </a:rPr>
                  <a:t>单次高精度耗费月级仿真算力，迭代次数</a:t>
                </a:r>
                <a14:m>
                  <m:oMath xmlns:m="http://schemas.openxmlformats.org/officeDocument/2006/math">
                    <m:r>
                      <a:rPr lang="en-US" altLang="zh-CN" sz="1200" i="1">
                        <a:solidFill>
                          <a:srgbClr val="000000"/>
                        </a:solidFill>
                        <a:latin typeface="Cambria Math" panose="02040503050406030204" pitchFamily="18" charset="0"/>
                        <a:ea typeface="微软雅黑" panose="020B0503020204020204" pitchFamily="34" charset="-122"/>
                      </a:rPr>
                      <m:t>~</m:t>
                    </m:r>
                    <m:r>
                      <a:rPr lang="en-US" altLang="zh-CN" sz="1200" i="1">
                        <a:solidFill>
                          <a:srgbClr val="FF0000"/>
                        </a:solidFill>
                        <a:latin typeface="Cambria Math" panose="02040503050406030204" pitchFamily="18" charset="0"/>
                        <a:ea typeface="微软雅黑" panose="020B0503020204020204" pitchFamily="34" charset="-122"/>
                      </a:rPr>
                      <m:t>𝑂</m:t>
                    </m:r>
                    <m:r>
                      <a:rPr lang="en-US" altLang="zh-CN" sz="1200" i="1">
                        <a:solidFill>
                          <a:srgbClr val="FF0000"/>
                        </a:solidFill>
                        <a:latin typeface="Cambria Math" panose="02040503050406030204" pitchFamily="18" charset="0"/>
                        <a:ea typeface="微软雅黑" panose="020B0503020204020204" pitchFamily="34" charset="-122"/>
                      </a:rPr>
                      <m:t>(</m:t>
                    </m:r>
                    <m:sSup>
                      <m:sSupPr>
                        <m:ctrlPr>
                          <a:rPr lang="en-US" altLang="zh-CN" sz="1200" i="1">
                            <a:solidFill>
                              <a:srgbClr val="FF0000"/>
                            </a:solidFill>
                            <a:latin typeface="Cambria Math" panose="02040503050406030204" pitchFamily="18" charset="0"/>
                            <a:ea typeface="微软雅黑" panose="020B0503020204020204" pitchFamily="34" charset="-122"/>
                          </a:rPr>
                        </m:ctrlPr>
                      </m:sSupPr>
                      <m:e>
                        <m:r>
                          <a:rPr lang="en-US" altLang="zh-CN" sz="1200" i="1">
                            <a:solidFill>
                              <a:srgbClr val="FF0000"/>
                            </a:solidFill>
                            <a:latin typeface="Cambria Math" panose="02040503050406030204" pitchFamily="18" charset="0"/>
                            <a:ea typeface="微软雅黑" panose="020B0503020204020204" pitchFamily="34" charset="-122"/>
                          </a:rPr>
                          <m:t>10</m:t>
                        </m:r>
                      </m:e>
                      <m:sup>
                        <m:r>
                          <a:rPr lang="en-US" altLang="zh-CN" sz="1200" i="1">
                            <a:solidFill>
                              <a:srgbClr val="FF0000"/>
                            </a:solidFill>
                            <a:latin typeface="Cambria Math" panose="02040503050406030204" pitchFamily="18" charset="0"/>
                            <a:ea typeface="微软雅黑" panose="020B0503020204020204" pitchFamily="34" charset="-122"/>
                          </a:rPr>
                          <m:t>4</m:t>
                        </m:r>
                      </m:sup>
                    </m:sSup>
                    <m:r>
                      <a:rPr lang="en-US" altLang="zh-CN" sz="1200" i="1">
                        <a:solidFill>
                          <a:srgbClr val="FF0000"/>
                        </a:solidFill>
                        <a:latin typeface="Cambria Math" panose="02040503050406030204" pitchFamily="18" charset="0"/>
                        <a:ea typeface="微软雅黑" panose="020B0503020204020204" pitchFamily="34" charset="-122"/>
                      </a:rPr>
                      <m:t>)</m:t>
                    </m:r>
                    <m:r>
                      <a:rPr lang="zh-CN" altLang="en-US" sz="1200" i="1">
                        <a:solidFill>
                          <a:srgbClr val="000000"/>
                        </a:solidFill>
                        <a:latin typeface="Cambria Math" panose="02040503050406030204" pitchFamily="18" charset="0"/>
                        <a:ea typeface="微软雅黑" panose="020B0503020204020204" pitchFamily="34" charset="-122"/>
                      </a:rPr>
                      <m:t>次</m:t>
                    </m:r>
                  </m:oMath>
                </a14:m>
                <a:r>
                  <a:rPr lang="en-US" altLang="zh-CN" sz="1200" b="1" i="1" dirty="0">
                    <a:solidFill>
                      <a:srgbClr val="0070C0"/>
                    </a:solidFill>
                    <a:latin typeface="微软雅黑" panose="020B0503020204020204" pitchFamily="34" charset="-122"/>
                    <a:ea typeface="微软雅黑" panose="020B0503020204020204" pitchFamily="34" charset="-122"/>
                  </a:rPr>
                  <a:t>&gt;</a:t>
                </a:r>
                <a:endParaRPr lang="zh-CN" altLang="en-US" sz="1200" dirty="0">
                  <a:solidFill>
                    <a:srgbClr val="1D1D1A"/>
                  </a:solidFill>
                  <a:latin typeface="Calibri" panose="020F0502020204030204"/>
                  <a:ea typeface="等线" panose="02010600030101010101" pitchFamily="2" charset="-122"/>
                </a:endParaRPr>
              </a:p>
            </p:txBody>
          </p:sp>
        </mc:Choice>
        <mc:Fallback xmlns="">
          <p:sp>
            <p:nvSpPr>
              <p:cNvPr id="73" name="矩形 72">
                <a:extLst>
                  <a:ext uri="{FF2B5EF4-FFF2-40B4-BE49-F238E27FC236}">
                    <a16:creationId xmlns:a16="http://schemas.microsoft.com/office/drawing/2014/main" id="{0FAC0B0E-10D0-44A7-B6CC-A5D7C37EBB03}"/>
                  </a:ext>
                </a:extLst>
              </p:cNvPr>
              <p:cNvSpPr>
                <a:spLocks noRot="1" noChangeAspect="1" noMove="1" noResize="1" noEditPoints="1" noAdjustHandles="1" noChangeArrowheads="1" noChangeShapeType="1" noTextEdit="1"/>
              </p:cNvSpPr>
              <p:nvPr/>
            </p:nvSpPr>
            <p:spPr>
              <a:xfrm>
                <a:off x="4287068" y="3571440"/>
                <a:ext cx="3929346" cy="276963"/>
              </a:xfrm>
              <a:prstGeom prst="rect">
                <a:avLst/>
              </a:prstGeom>
              <a:blipFill>
                <a:blip r:embed="rId10"/>
                <a:stretch>
                  <a:fillRect t="-2222" b="-17778"/>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E7E6F0E1-5F16-42C0-856A-C71751C0E811}"/>
              </a:ext>
            </a:extLst>
          </p:cNvPr>
          <p:cNvGrpSpPr/>
          <p:nvPr/>
        </p:nvGrpSpPr>
        <p:grpSpPr>
          <a:xfrm>
            <a:off x="300946" y="4098402"/>
            <a:ext cx="2829532" cy="2302397"/>
            <a:chOff x="305728" y="4250802"/>
            <a:chExt cx="2829532" cy="2302397"/>
          </a:xfrm>
        </p:grpSpPr>
        <p:sp>
          <p:nvSpPr>
            <p:cNvPr id="3" name="矩形: 圆角 2">
              <a:extLst>
                <a:ext uri="{FF2B5EF4-FFF2-40B4-BE49-F238E27FC236}">
                  <a16:creationId xmlns:a16="http://schemas.microsoft.com/office/drawing/2014/main" id="{DA968B5F-D845-4493-9E58-50ADAEE1738E}"/>
                </a:ext>
              </a:extLst>
            </p:cNvPr>
            <p:cNvSpPr/>
            <p:nvPr/>
          </p:nvSpPr>
          <p:spPr>
            <a:xfrm>
              <a:off x="305728" y="4250802"/>
              <a:ext cx="2829532" cy="2302397"/>
            </a:xfrm>
            <a:prstGeom prst="roundRect">
              <a:avLst/>
            </a:prstGeom>
            <a:noFill/>
            <a:ln w="12700" cap="flat" cmpd="sng" algn="ctr">
              <a:solidFill>
                <a:schemeClr val="bg1"/>
              </a:solidFill>
              <a:prstDash val="solid"/>
              <a:miter lim="800000"/>
            </a:ln>
            <a:effectLst/>
          </p:spPr>
          <p:txBody>
            <a:bodyPr rtlCol="0" anchor="ctr"/>
            <a:lstStyle/>
            <a:p>
              <a:pPr algn="ctr" defTabSz="914034"/>
              <a:endParaRPr lang="zh-CN" altLang="en-US"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endParaRPr>
            </a:p>
          </p:txBody>
        </p:sp>
        <p:sp>
          <p:nvSpPr>
            <p:cNvPr id="4" name="文本框 3">
              <a:extLst>
                <a:ext uri="{FF2B5EF4-FFF2-40B4-BE49-F238E27FC236}">
                  <a16:creationId xmlns:a16="http://schemas.microsoft.com/office/drawing/2014/main" id="{D35DC86E-7086-466E-B8EB-2CBF468EFB81}"/>
                </a:ext>
              </a:extLst>
            </p:cNvPr>
            <p:cNvSpPr txBox="1"/>
            <p:nvPr/>
          </p:nvSpPr>
          <p:spPr>
            <a:xfrm>
              <a:off x="305728" y="4310236"/>
              <a:ext cx="2829532" cy="400110"/>
            </a:xfrm>
            <a:prstGeom prst="rect">
              <a:avLst/>
            </a:prstGeom>
            <a:noFill/>
          </p:spPr>
          <p:txBody>
            <a:bodyPr wrap="square" rtlCol="0">
              <a:spAutoFit/>
            </a:bodyPr>
            <a:lstStyle/>
            <a:p>
              <a:pPr algn="ctr"/>
              <a:r>
                <a:rPr lang="zh-CN" altLang="en-US" sz="2000" b="1" dirty="0">
                  <a:latin typeface="Microsoft YaHei" panose="020B0503020204020204" pitchFamily="34" charset="-122"/>
                  <a:ea typeface="Microsoft YaHei" panose="020B0503020204020204" pitchFamily="34" charset="-122"/>
                </a:rPr>
                <a:t>速度挑战</a:t>
              </a:r>
            </a:p>
          </p:txBody>
        </p:sp>
        <p:sp>
          <p:nvSpPr>
            <p:cNvPr id="6" name="矩形 5">
              <a:extLst>
                <a:ext uri="{FF2B5EF4-FFF2-40B4-BE49-F238E27FC236}">
                  <a16:creationId xmlns:a16="http://schemas.microsoft.com/office/drawing/2014/main" id="{DD981117-8EDA-4F10-A614-8C9FBAB5914E}"/>
                </a:ext>
              </a:extLst>
            </p:cNvPr>
            <p:cNvSpPr/>
            <p:nvPr/>
          </p:nvSpPr>
          <p:spPr>
            <a:xfrm>
              <a:off x="364853" y="4710346"/>
              <a:ext cx="2711283" cy="523220"/>
            </a:xfrm>
            <a:prstGeom prst="rect">
              <a:avLst/>
            </a:prstGeom>
          </p:spPr>
          <p:txBody>
            <a:bodyPr wrap="square">
              <a:spAutoFit/>
            </a:bodyPr>
            <a:lstStyle/>
            <a:p>
              <a:r>
                <a:rPr lang="zh-CN" altLang="en-US" sz="1400" i="1" dirty="0">
                  <a:solidFill>
                    <a:srgbClr val="000000"/>
                  </a:solidFill>
                  <a:latin typeface="微软雅黑" panose="020B0503020204020204" pitchFamily="34" charset="-122"/>
                  <a:ea typeface="微软雅黑" panose="020B0503020204020204" pitchFamily="34" charset="-122"/>
                </a:rPr>
                <a:t>单次高精度仿真耗时长</a:t>
              </a:r>
              <a:r>
                <a:rPr lang="en-US" altLang="zh-CN" sz="1400" i="1" dirty="0">
                  <a:solidFill>
                    <a:srgbClr val="000000"/>
                  </a:solidFill>
                  <a:latin typeface="微软雅黑" panose="020B0503020204020204" pitchFamily="34" charset="-122"/>
                  <a:ea typeface="微软雅黑" panose="020B0503020204020204" pitchFamily="34" charset="-122"/>
                </a:rPr>
                <a:t>~</a:t>
              </a:r>
              <a:r>
                <a:rPr lang="zh-CN" altLang="en-US" sz="1400" i="1" dirty="0">
                  <a:solidFill>
                    <a:srgbClr val="000000"/>
                  </a:solidFill>
                  <a:latin typeface="微软雅黑" panose="020B0503020204020204" pitchFamily="34" charset="-122"/>
                  <a:ea typeface="微软雅黑" panose="020B0503020204020204" pitchFamily="34" charset="-122"/>
                </a:rPr>
                <a:t>亿级网格量级</a:t>
              </a:r>
              <a:r>
                <a:rPr lang="en-US" altLang="zh-CN" sz="1400" i="1" dirty="0">
                  <a:solidFill>
                    <a:srgbClr val="000000"/>
                  </a:solidFill>
                  <a:latin typeface="微软雅黑" panose="020B0503020204020204" pitchFamily="34" charset="-122"/>
                  <a:ea typeface="微软雅黑" panose="020B0503020204020204" pitchFamily="34" charset="-122"/>
                </a:rPr>
                <a:t>~</a:t>
              </a:r>
              <a:r>
                <a:rPr lang="zh-CN" altLang="en-US" sz="1400" i="1" dirty="0">
                  <a:solidFill>
                    <a:srgbClr val="000000"/>
                  </a:solidFill>
                  <a:latin typeface="微软雅黑" panose="020B0503020204020204" pitchFamily="34" charset="-122"/>
                  <a:ea typeface="微软雅黑" panose="020B0503020204020204" pitchFamily="34" charset="-122"/>
                </a:rPr>
                <a:t>亿级算力</a:t>
              </a:r>
              <a:r>
                <a:rPr lang="en-US" altLang="zh-CN" sz="1400" i="1" dirty="0">
                  <a:solidFill>
                    <a:srgbClr val="000000"/>
                  </a:solidFill>
                  <a:latin typeface="微软雅黑" panose="020B0503020204020204" pitchFamily="34" charset="-122"/>
                  <a:ea typeface="微软雅黑" panose="020B0503020204020204" pitchFamily="34" charset="-122"/>
                </a:rPr>
                <a:t>~</a:t>
              </a:r>
              <a:r>
                <a:rPr lang="zh-CN" altLang="en-US" sz="1400" i="1" dirty="0">
                  <a:solidFill>
                    <a:srgbClr val="000000"/>
                  </a:solidFill>
                  <a:latin typeface="微软雅黑" panose="020B0503020204020204" pitchFamily="34" charset="-122"/>
                  <a:ea typeface="微软雅黑" panose="020B0503020204020204" pitchFamily="34" charset="-122"/>
                </a:rPr>
                <a:t>月级仿真</a:t>
              </a:r>
              <a:endParaRPr lang="zh-CN" altLang="en-US" sz="1400" i="1" dirty="0"/>
            </a:p>
          </p:txBody>
        </p:sp>
        <p:pic>
          <p:nvPicPr>
            <p:cNvPr id="1026" name="Picture 2" descr="CFD consultancy for Data Center India, CFD consultancy for Data Center,  HVAC consultant for Data center, HVAC consultant for Data center India,  Consultant for High Performance Computing HPC | Chennai | Pune |">
              <a:extLst>
                <a:ext uri="{FF2B5EF4-FFF2-40B4-BE49-F238E27FC236}">
                  <a16:creationId xmlns:a16="http://schemas.microsoft.com/office/drawing/2014/main" id="{ADD65EF2-CFC7-4135-A5DA-6F69C11047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456" y="5241586"/>
              <a:ext cx="2146077" cy="1190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a:extLst>
              <a:ext uri="{FF2B5EF4-FFF2-40B4-BE49-F238E27FC236}">
                <a16:creationId xmlns:a16="http://schemas.microsoft.com/office/drawing/2014/main" id="{A8F9E86B-2CD7-4947-B289-C20F65D30129}"/>
              </a:ext>
            </a:extLst>
          </p:cNvPr>
          <p:cNvGrpSpPr/>
          <p:nvPr/>
        </p:nvGrpSpPr>
        <p:grpSpPr>
          <a:xfrm>
            <a:off x="3238273" y="4098402"/>
            <a:ext cx="2829532" cy="2302397"/>
            <a:chOff x="3242217" y="4250802"/>
            <a:chExt cx="2829532" cy="2302397"/>
          </a:xfrm>
        </p:grpSpPr>
        <p:sp>
          <p:nvSpPr>
            <p:cNvPr id="77" name="矩形: 圆角 76">
              <a:extLst>
                <a:ext uri="{FF2B5EF4-FFF2-40B4-BE49-F238E27FC236}">
                  <a16:creationId xmlns:a16="http://schemas.microsoft.com/office/drawing/2014/main" id="{DB6D21FF-1AA5-4D52-AAF8-A2495A60AC5C}"/>
                </a:ext>
              </a:extLst>
            </p:cNvPr>
            <p:cNvSpPr/>
            <p:nvPr/>
          </p:nvSpPr>
          <p:spPr>
            <a:xfrm>
              <a:off x="3242217" y="4250802"/>
              <a:ext cx="2829532" cy="2302397"/>
            </a:xfrm>
            <a:prstGeom prst="roundRect">
              <a:avLst/>
            </a:prstGeom>
            <a:noFill/>
            <a:ln w="12700" cap="flat" cmpd="sng" algn="ctr">
              <a:solidFill>
                <a:schemeClr val="bg1"/>
              </a:solidFill>
              <a:prstDash val="solid"/>
              <a:miter lim="800000"/>
            </a:ln>
            <a:effectLst/>
          </p:spPr>
          <p:txBody>
            <a:bodyPr rtlCol="0" anchor="ctr"/>
            <a:lstStyle/>
            <a:p>
              <a:pPr algn="ctr" defTabSz="914034"/>
              <a:endParaRPr lang="zh-CN" altLang="en-US"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endParaRPr>
            </a:p>
          </p:txBody>
        </p:sp>
        <p:sp>
          <p:nvSpPr>
            <p:cNvPr id="78" name="文本框 77">
              <a:extLst>
                <a:ext uri="{FF2B5EF4-FFF2-40B4-BE49-F238E27FC236}">
                  <a16:creationId xmlns:a16="http://schemas.microsoft.com/office/drawing/2014/main" id="{A50957AD-EAF8-4666-98AD-2738D2ECFD23}"/>
                </a:ext>
              </a:extLst>
            </p:cNvPr>
            <p:cNvSpPr txBox="1"/>
            <p:nvPr/>
          </p:nvSpPr>
          <p:spPr>
            <a:xfrm>
              <a:off x="3242217" y="4310736"/>
              <a:ext cx="2829532" cy="400110"/>
            </a:xfrm>
            <a:prstGeom prst="rect">
              <a:avLst/>
            </a:prstGeom>
            <a:noFill/>
          </p:spPr>
          <p:txBody>
            <a:bodyPr wrap="square" rtlCol="0">
              <a:spAutoFit/>
            </a:bodyPr>
            <a:lstStyle/>
            <a:p>
              <a:pPr algn="ctr"/>
              <a:r>
                <a:rPr lang="zh-CN" altLang="en-US" sz="2000" b="1" dirty="0">
                  <a:latin typeface="Microsoft YaHei" panose="020B0503020204020204" pitchFamily="34" charset="-122"/>
                  <a:ea typeface="Microsoft YaHei" panose="020B0503020204020204" pitchFamily="34" charset="-122"/>
                </a:rPr>
                <a:t>精度挑战</a:t>
              </a:r>
            </a:p>
          </p:txBody>
        </p:sp>
        <p:sp>
          <p:nvSpPr>
            <p:cNvPr id="85" name="矩形 84">
              <a:extLst>
                <a:ext uri="{FF2B5EF4-FFF2-40B4-BE49-F238E27FC236}">
                  <a16:creationId xmlns:a16="http://schemas.microsoft.com/office/drawing/2014/main" id="{D2743F70-8AFF-4898-845D-F440D0979444}"/>
                </a:ext>
              </a:extLst>
            </p:cNvPr>
            <p:cNvSpPr/>
            <p:nvPr/>
          </p:nvSpPr>
          <p:spPr>
            <a:xfrm>
              <a:off x="3301342" y="4715936"/>
              <a:ext cx="2711283" cy="523220"/>
            </a:xfrm>
            <a:prstGeom prst="rect">
              <a:avLst/>
            </a:prstGeom>
          </p:spPr>
          <p:txBody>
            <a:bodyPr wrap="square">
              <a:spAutoFit/>
            </a:bodyPr>
            <a:lstStyle/>
            <a:p>
              <a:r>
                <a:rPr lang="zh-CN" altLang="en-US" sz="1400" i="1" dirty="0">
                  <a:solidFill>
                    <a:srgbClr val="000000"/>
                  </a:solidFill>
                  <a:latin typeface="微软雅黑" panose="020B0503020204020204" pitchFamily="34" charset="-122"/>
                  <a:ea typeface="微软雅黑" panose="020B0503020204020204" pitchFamily="34" charset="-122"/>
                </a:rPr>
                <a:t>湍流模型人为假设条件多、人为经验参数多，分离流动预测不准</a:t>
              </a:r>
              <a:endParaRPr lang="zh-CN" altLang="en-US" sz="1400" dirty="0"/>
            </a:p>
          </p:txBody>
        </p:sp>
        <p:pic>
          <p:nvPicPr>
            <p:cNvPr id="1028" name="Picture 4" descr="经济物理学——金融市场与湍流，从湍流特性中窥视金融市场规律_流体">
              <a:extLst>
                <a:ext uri="{FF2B5EF4-FFF2-40B4-BE49-F238E27FC236}">
                  <a16:creationId xmlns:a16="http://schemas.microsoft.com/office/drawing/2014/main" id="{70A2EC37-E373-44FD-B797-9ED02F7E61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3992" b="21263"/>
            <a:stretch/>
          </p:blipFill>
          <p:spPr bwMode="auto">
            <a:xfrm>
              <a:off x="3583945" y="5241585"/>
              <a:ext cx="2146077" cy="1190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a:extLst>
              <a:ext uri="{FF2B5EF4-FFF2-40B4-BE49-F238E27FC236}">
                <a16:creationId xmlns:a16="http://schemas.microsoft.com/office/drawing/2014/main" id="{F2BCB43A-D702-483B-8D32-90EC268D37A5}"/>
              </a:ext>
            </a:extLst>
          </p:cNvPr>
          <p:cNvGrpSpPr/>
          <p:nvPr/>
        </p:nvGrpSpPr>
        <p:grpSpPr>
          <a:xfrm>
            <a:off x="6175600" y="4098402"/>
            <a:ext cx="2829532" cy="2302397"/>
            <a:chOff x="6177572" y="4250802"/>
            <a:chExt cx="2829532" cy="2302397"/>
          </a:xfrm>
        </p:grpSpPr>
        <p:sp>
          <p:nvSpPr>
            <p:cNvPr id="80" name="矩形: 圆角 79">
              <a:extLst>
                <a:ext uri="{FF2B5EF4-FFF2-40B4-BE49-F238E27FC236}">
                  <a16:creationId xmlns:a16="http://schemas.microsoft.com/office/drawing/2014/main" id="{69740E6C-23F3-4E5F-A90C-5346D2B0D232}"/>
                </a:ext>
              </a:extLst>
            </p:cNvPr>
            <p:cNvSpPr/>
            <p:nvPr/>
          </p:nvSpPr>
          <p:spPr>
            <a:xfrm>
              <a:off x="6177572" y="4250802"/>
              <a:ext cx="2829532" cy="2302397"/>
            </a:xfrm>
            <a:prstGeom prst="roundRect">
              <a:avLst/>
            </a:prstGeom>
            <a:noFill/>
            <a:ln w="12700" cap="flat" cmpd="sng" algn="ctr">
              <a:solidFill>
                <a:schemeClr val="bg1"/>
              </a:solidFill>
              <a:prstDash val="solid"/>
              <a:miter lim="800000"/>
            </a:ln>
            <a:effectLst/>
          </p:spPr>
          <p:txBody>
            <a:bodyPr rtlCol="0" anchor="ctr"/>
            <a:lstStyle/>
            <a:p>
              <a:pPr algn="ctr" defTabSz="914034"/>
              <a:endParaRPr lang="zh-CN" altLang="en-US"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endParaRPr>
            </a:p>
          </p:txBody>
        </p:sp>
        <p:sp>
          <p:nvSpPr>
            <p:cNvPr id="81" name="文本框 80">
              <a:extLst>
                <a:ext uri="{FF2B5EF4-FFF2-40B4-BE49-F238E27FC236}">
                  <a16:creationId xmlns:a16="http://schemas.microsoft.com/office/drawing/2014/main" id="{DFC210D6-0CA4-438D-BA16-D73D7F799C21}"/>
                </a:ext>
              </a:extLst>
            </p:cNvPr>
            <p:cNvSpPr txBox="1"/>
            <p:nvPr/>
          </p:nvSpPr>
          <p:spPr>
            <a:xfrm>
              <a:off x="6177572" y="4306604"/>
              <a:ext cx="2829532" cy="400110"/>
            </a:xfrm>
            <a:prstGeom prst="rect">
              <a:avLst/>
            </a:prstGeom>
            <a:noFill/>
          </p:spPr>
          <p:txBody>
            <a:bodyPr wrap="square" rtlCol="0">
              <a:spAutoFit/>
            </a:bodyPr>
            <a:lstStyle/>
            <a:p>
              <a:pPr algn="ctr"/>
              <a:r>
                <a:rPr lang="zh-CN" altLang="en-US" sz="2000" b="1" dirty="0">
                  <a:latin typeface="Microsoft YaHei" panose="020B0503020204020204" pitchFamily="34" charset="-122"/>
                  <a:ea typeface="Microsoft YaHei" panose="020B0503020204020204" pitchFamily="34" charset="-122"/>
                </a:rPr>
                <a:t>维度挑战</a:t>
              </a:r>
            </a:p>
          </p:txBody>
        </p:sp>
        <p:sp>
          <p:nvSpPr>
            <p:cNvPr id="86" name="矩形 85">
              <a:extLst>
                <a:ext uri="{FF2B5EF4-FFF2-40B4-BE49-F238E27FC236}">
                  <a16:creationId xmlns:a16="http://schemas.microsoft.com/office/drawing/2014/main" id="{CE5D775D-BE99-4E56-8D56-5FD86EA2F51A}"/>
                </a:ext>
              </a:extLst>
            </p:cNvPr>
            <p:cNvSpPr/>
            <p:nvPr/>
          </p:nvSpPr>
          <p:spPr>
            <a:xfrm>
              <a:off x="6236696" y="4715936"/>
              <a:ext cx="2711283" cy="523220"/>
            </a:xfrm>
            <a:prstGeom prst="rect">
              <a:avLst/>
            </a:prstGeom>
          </p:spPr>
          <p:txBody>
            <a:bodyPr wrap="square">
              <a:spAutoFit/>
            </a:bodyPr>
            <a:lstStyle/>
            <a:p>
              <a:r>
                <a:rPr lang="zh-CN" altLang="en-US" sz="1400" i="1" dirty="0">
                  <a:solidFill>
                    <a:srgbClr val="1D1D1A"/>
                  </a:solidFill>
                  <a:latin typeface="微软雅黑" panose="020B0503020204020204" pitchFamily="34" charset="-122"/>
                  <a:ea typeface="微软雅黑"/>
                </a:rPr>
                <a:t>高维方程求解困难，精度和性能无法兼顾</a:t>
              </a:r>
              <a:endParaRPr lang="zh-CN" altLang="en-US" sz="1400" i="1" dirty="0"/>
            </a:p>
          </p:txBody>
        </p:sp>
        <p:pic>
          <p:nvPicPr>
            <p:cNvPr id="12" name="图片 11">
              <a:extLst>
                <a:ext uri="{FF2B5EF4-FFF2-40B4-BE49-F238E27FC236}">
                  <a16:creationId xmlns:a16="http://schemas.microsoft.com/office/drawing/2014/main" id="{38A3D6AF-9325-403C-BE3D-9CDA8D072E95}"/>
                </a:ext>
              </a:extLst>
            </p:cNvPr>
            <p:cNvPicPr>
              <a:picLocks noChangeAspect="1"/>
            </p:cNvPicPr>
            <p:nvPr/>
          </p:nvPicPr>
          <p:blipFill rotWithShape="1">
            <a:blip r:embed="rId13"/>
            <a:srcRect r="62613"/>
            <a:stretch/>
          </p:blipFill>
          <p:spPr>
            <a:xfrm>
              <a:off x="6263366" y="5389957"/>
              <a:ext cx="1520654" cy="357730"/>
            </a:xfrm>
            <a:prstGeom prst="rect">
              <a:avLst/>
            </a:prstGeom>
          </p:spPr>
        </p:pic>
        <p:pic>
          <p:nvPicPr>
            <p:cNvPr id="88" name="图片 87">
              <a:extLst>
                <a:ext uri="{FF2B5EF4-FFF2-40B4-BE49-F238E27FC236}">
                  <a16:creationId xmlns:a16="http://schemas.microsoft.com/office/drawing/2014/main" id="{3FC8320F-21E7-435A-8B89-3237D130E042}"/>
                </a:ext>
              </a:extLst>
            </p:cNvPr>
            <p:cNvPicPr>
              <a:picLocks noChangeAspect="1"/>
            </p:cNvPicPr>
            <p:nvPr/>
          </p:nvPicPr>
          <p:blipFill rotWithShape="1">
            <a:blip r:embed="rId13"/>
            <a:srcRect l="37236"/>
            <a:stretch/>
          </p:blipFill>
          <p:spPr>
            <a:xfrm>
              <a:off x="6368597" y="5822980"/>
              <a:ext cx="2552833" cy="357730"/>
            </a:xfrm>
            <a:prstGeom prst="rect">
              <a:avLst/>
            </a:prstGeom>
          </p:spPr>
        </p:pic>
      </p:grpSp>
      <p:grpSp>
        <p:nvGrpSpPr>
          <p:cNvPr id="16" name="组合 15">
            <a:extLst>
              <a:ext uri="{FF2B5EF4-FFF2-40B4-BE49-F238E27FC236}">
                <a16:creationId xmlns:a16="http://schemas.microsoft.com/office/drawing/2014/main" id="{1E4C05D2-6A7E-4D12-896E-8F775237E651}"/>
              </a:ext>
            </a:extLst>
          </p:cNvPr>
          <p:cNvGrpSpPr/>
          <p:nvPr/>
        </p:nvGrpSpPr>
        <p:grpSpPr>
          <a:xfrm>
            <a:off x="9112926" y="4098402"/>
            <a:ext cx="2829532" cy="2302397"/>
            <a:chOff x="9112926" y="4250802"/>
            <a:chExt cx="2829532" cy="2302397"/>
          </a:xfrm>
        </p:grpSpPr>
        <p:sp>
          <p:nvSpPr>
            <p:cNvPr id="83" name="矩形: 圆角 82">
              <a:extLst>
                <a:ext uri="{FF2B5EF4-FFF2-40B4-BE49-F238E27FC236}">
                  <a16:creationId xmlns:a16="http://schemas.microsoft.com/office/drawing/2014/main" id="{E6BF2315-95C6-481B-B070-273C1A0536A5}"/>
                </a:ext>
              </a:extLst>
            </p:cNvPr>
            <p:cNvSpPr/>
            <p:nvPr/>
          </p:nvSpPr>
          <p:spPr>
            <a:xfrm>
              <a:off x="9112926" y="4250802"/>
              <a:ext cx="2829532" cy="2302397"/>
            </a:xfrm>
            <a:prstGeom prst="roundRect">
              <a:avLst/>
            </a:prstGeom>
            <a:noFill/>
            <a:ln w="12700" cap="flat" cmpd="sng" algn="ctr">
              <a:solidFill>
                <a:schemeClr val="bg1"/>
              </a:solidFill>
              <a:prstDash val="solid"/>
              <a:miter lim="800000"/>
            </a:ln>
            <a:effectLst/>
          </p:spPr>
          <p:txBody>
            <a:bodyPr rtlCol="0" anchor="ctr"/>
            <a:lstStyle/>
            <a:p>
              <a:pPr algn="ctr" defTabSz="914034"/>
              <a:endParaRPr lang="zh-CN" altLang="en-US"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endParaRPr>
            </a:p>
          </p:txBody>
        </p:sp>
        <p:sp>
          <p:nvSpPr>
            <p:cNvPr id="84" name="文本框 83">
              <a:extLst>
                <a:ext uri="{FF2B5EF4-FFF2-40B4-BE49-F238E27FC236}">
                  <a16:creationId xmlns:a16="http://schemas.microsoft.com/office/drawing/2014/main" id="{FC62EF7B-0BB8-4612-B88A-CD3912825691}"/>
                </a:ext>
              </a:extLst>
            </p:cNvPr>
            <p:cNvSpPr txBox="1"/>
            <p:nvPr/>
          </p:nvSpPr>
          <p:spPr>
            <a:xfrm>
              <a:off x="9112926" y="4306604"/>
              <a:ext cx="2829532" cy="400110"/>
            </a:xfrm>
            <a:prstGeom prst="rect">
              <a:avLst/>
            </a:prstGeom>
            <a:noFill/>
          </p:spPr>
          <p:txBody>
            <a:bodyPr wrap="square" rtlCol="0">
              <a:spAutoFit/>
            </a:bodyPr>
            <a:lstStyle/>
            <a:p>
              <a:pPr algn="ctr"/>
              <a:r>
                <a:rPr lang="zh-CN" altLang="en-US" sz="2000" b="1" dirty="0">
                  <a:latin typeface="Microsoft YaHei" panose="020B0503020204020204" pitchFamily="34" charset="-122"/>
                  <a:ea typeface="Microsoft YaHei" panose="020B0503020204020204" pitchFamily="34" charset="-122"/>
                </a:rPr>
                <a:t>复杂度挑战</a:t>
              </a:r>
            </a:p>
          </p:txBody>
        </p:sp>
        <p:sp>
          <p:nvSpPr>
            <p:cNvPr id="87" name="矩形 86">
              <a:extLst>
                <a:ext uri="{FF2B5EF4-FFF2-40B4-BE49-F238E27FC236}">
                  <a16:creationId xmlns:a16="http://schemas.microsoft.com/office/drawing/2014/main" id="{E3CD11BB-8B83-4D3E-9CCD-EB27D742778D}"/>
                </a:ext>
              </a:extLst>
            </p:cNvPr>
            <p:cNvSpPr/>
            <p:nvPr/>
          </p:nvSpPr>
          <p:spPr>
            <a:xfrm>
              <a:off x="9172051" y="4710273"/>
              <a:ext cx="2711283" cy="523220"/>
            </a:xfrm>
            <a:prstGeom prst="rect">
              <a:avLst/>
            </a:prstGeom>
          </p:spPr>
          <p:txBody>
            <a:bodyPr wrap="square">
              <a:spAutoFit/>
            </a:bodyPr>
            <a:lstStyle/>
            <a:p>
              <a:r>
                <a:rPr lang="zh-CN" altLang="en-US" sz="1400" i="1" dirty="0">
                  <a:solidFill>
                    <a:srgbClr val="000000"/>
                  </a:solidFill>
                  <a:latin typeface="微软雅黑" panose="020B0503020204020204" pitchFamily="34" charset="-122"/>
                  <a:ea typeface="微软雅黑" panose="020B0503020204020204" pitchFamily="34" charset="-122"/>
                </a:rPr>
                <a:t>网格剖分复杂，不规则外形需人工处理</a:t>
              </a:r>
            </a:p>
          </p:txBody>
        </p:sp>
        <p:pic>
          <p:nvPicPr>
            <p:cNvPr id="1032" name="Picture 8" descr="CFD网格生成跃升领域新高度——HPC并行处理为CFD创建三维网格- 知乎">
              <a:extLst>
                <a:ext uri="{FF2B5EF4-FFF2-40B4-BE49-F238E27FC236}">
                  <a16:creationId xmlns:a16="http://schemas.microsoft.com/office/drawing/2014/main" id="{9E075A67-5D0B-473B-A98D-141CC673A9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8715" y="5233493"/>
              <a:ext cx="1997955" cy="11987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534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extLst>
              <a:ext uri="{FF2B5EF4-FFF2-40B4-BE49-F238E27FC236}">
                <a16:creationId xmlns:a16="http://schemas.microsoft.com/office/drawing/2014/main" id="{FED9BF27-BE9A-49AD-BF02-2A69CE541BB0}"/>
              </a:ext>
            </a:extLst>
          </p:cNvPr>
          <p:cNvSpPr/>
          <p:nvPr/>
        </p:nvSpPr>
        <p:spPr>
          <a:xfrm>
            <a:off x="819660" y="4006780"/>
            <a:ext cx="4464000" cy="1583190"/>
          </a:xfrm>
          <a:prstGeom prst="rect">
            <a:avLst/>
          </a:prstGeom>
        </p:spPr>
        <p:txBody>
          <a:bodyPr wrap="square">
            <a:spAutoFit/>
          </a:bodyPr>
          <a:lstStyle/>
          <a:p>
            <a:pPr marL="742831" lvl="1" indent="-285721" defTabSz="914387" fontAlgn="auto">
              <a:lnSpc>
                <a:spcPct val="150000"/>
              </a:lnSpc>
              <a:spcBef>
                <a:spcPts val="600"/>
              </a:spcBef>
              <a:spcAft>
                <a:spcPts val="0"/>
              </a:spcAft>
              <a:buFont typeface="Wingdings" panose="05000000000000000000" pitchFamily="2" charset="2"/>
              <a:buChar char="Ø"/>
            </a:pPr>
            <a:r>
              <a:rPr lang="zh-CN" altLang="en-US" sz="1600" b="1" dirty="0">
                <a:solidFill>
                  <a:srgbClr val="000000"/>
                </a:solidFill>
                <a:latin typeface="微软雅黑" panose="020B0503020204020204" pitchFamily="34" charset="-122"/>
                <a:ea typeface="微软雅黑" panose="020B0503020204020204" pitchFamily="34" charset="-122"/>
              </a:rPr>
              <a:t>加速</a:t>
            </a:r>
            <a:r>
              <a:rPr lang="en-US" altLang="zh-CN" sz="1600" b="1" dirty="0">
                <a:solidFill>
                  <a:srgbClr val="000000"/>
                </a:solidFill>
                <a:latin typeface="微软雅黑" panose="020B0503020204020204" pitchFamily="34" charset="-122"/>
                <a:ea typeface="微软雅黑" panose="020B0503020204020204" pitchFamily="34" charset="-122"/>
              </a:rPr>
              <a:t>CFD</a:t>
            </a:r>
            <a:r>
              <a:rPr lang="zh-CN" altLang="en-US" sz="1600" b="1" dirty="0">
                <a:solidFill>
                  <a:srgbClr val="000000"/>
                </a:solidFill>
                <a:latin typeface="微软雅黑" panose="020B0503020204020204" pitchFamily="34" charset="-122"/>
                <a:ea typeface="微软雅黑" panose="020B0503020204020204" pitchFamily="34" charset="-122"/>
              </a:rPr>
              <a:t>仿真</a:t>
            </a:r>
            <a:r>
              <a:rPr lang="en-US" altLang="zh-CN" sz="1600" b="1" dirty="0">
                <a:solidFill>
                  <a:srgbClr val="000000"/>
                </a:solidFill>
                <a:latin typeface="微软雅黑" panose="020B0503020204020204" pitchFamily="34" charset="-122"/>
                <a:ea typeface="微软雅黑" panose="020B0503020204020204" pitchFamily="34" charset="-122"/>
              </a:rPr>
              <a:t>&amp;</a:t>
            </a:r>
            <a:r>
              <a:rPr lang="zh-CN" altLang="en-US" sz="1600" b="1" dirty="0">
                <a:solidFill>
                  <a:srgbClr val="000000"/>
                </a:solidFill>
                <a:latin typeface="微软雅黑" panose="020B0503020204020204" pitchFamily="34" charset="-122"/>
                <a:ea typeface="微软雅黑" panose="020B0503020204020204" pitchFamily="34" charset="-122"/>
              </a:rPr>
              <a:t>快速预测气动特性</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628542" lvl="1" indent="-171433" defTabSz="914387" fontAlgn="auto">
              <a:lnSpc>
                <a:spcPct val="150000"/>
              </a:lnSpc>
              <a:spcBef>
                <a:spcPts val="600"/>
              </a:spcBef>
              <a:spcAft>
                <a:spcPts val="0"/>
              </a:spcAft>
              <a:buFont typeface="Arial" panose="020B0604020202020204" pitchFamily="34" charset="0"/>
              <a:buChar char="•"/>
            </a:pPr>
            <a:r>
              <a:rPr lang="en-US" altLang="zh-CN" sz="1200" b="1" i="1" dirty="0">
                <a:solidFill>
                  <a:srgbClr val="0070C0"/>
                </a:solidFill>
                <a:latin typeface="微软雅黑" panose="020B0503020204020204" pitchFamily="34" charset="-122"/>
                <a:ea typeface="微软雅黑" panose="020B0503020204020204" pitchFamily="34" charset="-122"/>
              </a:rPr>
              <a:t>&lt;</a:t>
            </a:r>
            <a:r>
              <a:rPr lang="zh-CN" altLang="en-US" sz="1200" i="1" dirty="0">
                <a:solidFill>
                  <a:srgbClr val="000000"/>
                </a:solidFill>
                <a:latin typeface="微软雅黑" panose="020B0503020204020204" pitchFamily="34" charset="-122"/>
                <a:ea typeface="微软雅黑" panose="020B0503020204020204" pitchFamily="34" charset="-122"/>
              </a:rPr>
              <a:t>张量数据分布式并行训练</a:t>
            </a:r>
            <a:r>
              <a:rPr lang="en-US" altLang="zh-CN" sz="1200" i="1" dirty="0">
                <a:solidFill>
                  <a:srgbClr val="000000"/>
                </a:solidFill>
                <a:latin typeface="微软雅黑" panose="020B0503020204020204" pitchFamily="34" charset="-122"/>
                <a:ea typeface="微软雅黑" panose="020B0503020204020204" pitchFamily="34" charset="-122"/>
              </a:rPr>
              <a:t>&amp;</a:t>
            </a:r>
            <a:r>
              <a:rPr lang="zh-CN" altLang="en-US" sz="1200" i="1" dirty="0">
                <a:solidFill>
                  <a:srgbClr val="000000"/>
                </a:solidFill>
                <a:latin typeface="微软雅黑" panose="020B0503020204020204" pitchFamily="34" charset="-122"/>
                <a:ea typeface="微软雅黑" panose="020B0503020204020204" pitchFamily="34" charset="-122"/>
              </a:rPr>
              <a:t>推理，缩短设计周期</a:t>
            </a:r>
            <a:r>
              <a:rPr lang="en-US" altLang="zh-CN" sz="1200" b="1" i="1" dirty="0">
                <a:solidFill>
                  <a:srgbClr val="0070C0"/>
                </a:solidFill>
                <a:latin typeface="微软雅黑" panose="020B0503020204020204" pitchFamily="34" charset="-122"/>
                <a:ea typeface="微软雅黑" panose="020B0503020204020204" pitchFamily="34" charset="-122"/>
              </a:rPr>
              <a:t>&gt;</a:t>
            </a:r>
          </a:p>
          <a:p>
            <a:pPr marL="742831" lvl="1" indent="-285721" defTabSz="914387" fontAlgn="auto">
              <a:lnSpc>
                <a:spcPct val="150000"/>
              </a:lnSpc>
              <a:spcBef>
                <a:spcPts val="600"/>
              </a:spcBef>
              <a:spcAft>
                <a:spcPts val="0"/>
              </a:spcAft>
              <a:buFont typeface="Wingdings" panose="05000000000000000000" pitchFamily="2" charset="2"/>
              <a:buChar char="Ø"/>
            </a:pPr>
            <a:r>
              <a:rPr lang="zh-CN" altLang="en-US" sz="1600" b="1" dirty="0">
                <a:solidFill>
                  <a:srgbClr val="000000"/>
                </a:solidFill>
                <a:latin typeface="微软雅黑" panose="020B0503020204020204" pitchFamily="34" charset="-122"/>
                <a:ea typeface="微软雅黑" panose="020B0503020204020204" pitchFamily="34" charset="-122"/>
              </a:rPr>
              <a:t>构建高精度湍流模型</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628542" lvl="1" indent="-171433" defTabSz="914387" fontAlgn="auto">
              <a:lnSpc>
                <a:spcPct val="150000"/>
              </a:lnSpc>
              <a:spcBef>
                <a:spcPts val="600"/>
              </a:spcBef>
              <a:spcAft>
                <a:spcPts val="0"/>
              </a:spcAft>
              <a:buFont typeface="Arial" panose="020B0604020202020204" pitchFamily="34" charset="0"/>
              <a:buChar char="•"/>
            </a:pPr>
            <a:r>
              <a:rPr lang="en-US" altLang="zh-CN" sz="1200" b="1" i="1" dirty="0">
                <a:solidFill>
                  <a:srgbClr val="0070C0"/>
                </a:solidFill>
                <a:latin typeface="微软雅黑" panose="020B0503020204020204" pitchFamily="34" charset="-122"/>
                <a:ea typeface="微软雅黑" panose="020B0503020204020204" pitchFamily="34" charset="-122"/>
              </a:rPr>
              <a:t>&lt;</a:t>
            </a:r>
            <a:r>
              <a:rPr lang="zh-CN" altLang="en-US" sz="1200" i="1" dirty="0">
                <a:solidFill>
                  <a:srgbClr val="000000"/>
                </a:solidFill>
                <a:latin typeface="微软雅黑" panose="020B0503020204020204" pitchFamily="34" charset="-122"/>
                <a:ea typeface="微软雅黑" panose="020B0503020204020204" pitchFamily="34" charset="-122"/>
              </a:rPr>
              <a:t>模型结构修正、经验参数优化、精准预测分离流动</a:t>
            </a:r>
            <a:r>
              <a:rPr lang="en-US" altLang="zh-CN" sz="1200" b="1" i="1" dirty="0">
                <a:solidFill>
                  <a:srgbClr val="0070C0"/>
                </a:solidFill>
                <a:latin typeface="微软雅黑" panose="020B0503020204020204" pitchFamily="34" charset="-122"/>
                <a:ea typeface="微软雅黑" panose="020B0503020204020204" pitchFamily="34" charset="-122"/>
              </a:rPr>
              <a:t>&gt;</a:t>
            </a:r>
          </a:p>
        </p:txBody>
      </p:sp>
      <p:sp useBgFill="1">
        <p:nvSpPr>
          <p:cNvPr id="59" name="文本框 58">
            <a:extLst>
              <a:ext uri="{FF2B5EF4-FFF2-40B4-BE49-F238E27FC236}">
                <a16:creationId xmlns:a16="http://schemas.microsoft.com/office/drawing/2014/main" id="{A1057CE7-CD90-4ECD-87FC-7224E54A8A6B}"/>
              </a:ext>
            </a:extLst>
          </p:cNvPr>
          <p:cNvSpPr txBox="1"/>
          <p:nvPr/>
        </p:nvSpPr>
        <p:spPr>
          <a:xfrm>
            <a:off x="819661" y="1122022"/>
            <a:ext cx="10555851" cy="1532309"/>
          </a:xfrm>
          <a:prstGeom prst="rect">
            <a:avLst/>
          </a:prstGeom>
          <a:ln w="6350">
            <a:solidFill>
              <a:schemeClr val="bg1"/>
            </a:solidFill>
          </a:ln>
          <a:effectLst>
            <a:outerShdw blurRad="50800" dist="38100" dir="2700000" algn="tl" rotWithShape="0">
              <a:prstClr val="black">
                <a:alpha val="40000"/>
              </a:prstClr>
            </a:outerShdw>
          </a:effectLst>
        </p:spPr>
        <p:txBody>
          <a:bodyPr wrap="square" rtlCol="0" anchor="ctr" anchorCtr="0">
            <a:noAutofit/>
          </a:bodyPr>
          <a:lstStyle/>
          <a:p>
            <a:pPr marL="285636" indent="-285636" fontAlgn="auto">
              <a:lnSpc>
                <a:spcPct val="110000"/>
              </a:lnSpc>
              <a:spcBef>
                <a:spcPts val="200"/>
              </a:spcBef>
              <a:spcAft>
                <a:spcPts val="0"/>
              </a:spcAft>
              <a:buFont typeface="Arial" panose="020B0604020202020204" pitchFamily="34" charset="0"/>
              <a:buChar char="•"/>
            </a:pPr>
            <a:r>
              <a:rPr lang="en-US" altLang="zh-CN" sz="1600" dirty="0">
                <a:solidFill>
                  <a:srgbClr val="1D1D1A"/>
                </a:solidFill>
                <a:latin typeface="微软雅黑" panose="020B0503020204020204" pitchFamily="34" charset="-122"/>
                <a:ea typeface="微软雅黑"/>
              </a:rPr>
              <a:t>AI</a:t>
            </a:r>
            <a:r>
              <a:rPr lang="zh-CN" altLang="en-US" sz="1600" dirty="0">
                <a:solidFill>
                  <a:srgbClr val="1D1D1A"/>
                </a:solidFill>
                <a:latin typeface="微软雅黑" panose="020B0503020204020204" pitchFamily="34" charset="-122"/>
                <a:ea typeface="微软雅黑"/>
              </a:rPr>
              <a:t>方法不依赖网格剖分</a:t>
            </a:r>
            <a:endParaRPr lang="en-US" altLang="zh-CN" sz="1600" dirty="0">
              <a:solidFill>
                <a:srgbClr val="1D1D1A"/>
              </a:solidFill>
              <a:latin typeface="微软雅黑" panose="020B0503020204020204" pitchFamily="34" charset="-122"/>
              <a:ea typeface="微软雅黑"/>
            </a:endParaRPr>
          </a:p>
          <a:p>
            <a:pPr marL="285636" indent="-285636" fontAlgn="auto">
              <a:lnSpc>
                <a:spcPct val="110000"/>
              </a:lnSpc>
              <a:spcBef>
                <a:spcPts val="200"/>
              </a:spcBef>
              <a:spcAft>
                <a:spcPts val="0"/>
              </a:spcAft>
              <a:buFont typeface="Arial" panose="020B0604020202020204" pitchFamily="34" charset="0"/>
              <a:buChar char="•"/>
            </a:pPr>
            <a:r>
              <a:rPr lang="zh-CN" altLang="en-US" sz="1600" dirty="0">
                <a:solidFill>
                  <a:srgbClr val="1D1D1A"/>
                </a:solidFill>
                <a:latin typeface="微软雅黑" panose="020B0503020204020204" pitchFamily="34" charset="-122"/>
                <a:ea typeface="微软雅黑"/>
              </a:rPr>
              <a:t>具有天然并行推理能力，可快速获得结果</a:t>
            </a:r>
            <a:endParaRPr lang="en-US" altLang="zh-CN" sz="1600" dirty="0">
              <a:solidFill>
                <a:srgbClr val="1D1D1A"/>
              </a:solidFill>
              <a:latin typeface="微软雅黑" panose="020B0503020204020204" pitchFamily="34" charset="-122"/>
              <a:ea typeface="微软雅黑"/>
            </a:endParaRPr>
          </a:p>
          <a:p>
            <a:pPr marL="285636" indent="-285636" fontAlgn="auto">
              <a:lnSpc>
                <a:spcPct val="110000"/>
              </a:lnSpc>
              <a:spcBef>
                <a:spcPts val="200"/>
              </a:spcBef>
              <a:spcAft>
                <a:spcPts val="0"/>
              </a:spcAft>
              <a:buFont typeface="Arial" panose="020B0604020202020204" pitchFamily="34" charset="0"/>
              <a:buChar char="•"/>
            </a:pPr>
            <a:r>
              <a:rPr lang="en-US" altLang="zh-CN" sz="1600" dirty="0">
                <a:solidFill>
                  <a:srgbClr val="1D1D1A"/>
                </a:solidFill>
                <a:latin typeface="微软雅黑" panose="020B0503020204020204" pitchFamily="34" charset="-122"/>
                <a:ea typeface="微软雅黑"/>
              </a:rPr>
              <a:t>AI</a:t>
            </a:r>
            <a:r>
              <a:rPr lang="zh-CN" altLang="en-US" sz="1600" dirty="0">
                <a:solidFill>
                  <a:srgbClr val="1D1D1A"/>
                </a:solidFill>
                <a:latin typeface="微软雅黑" panose="020B0503020204020204" pitchFamily="34" charset="-122"/>
                <a:ea typeface="微软雅黑"/>
              </a:rPr>
              <a:t>方法可有效学习物理世界的内在规律，并快速推理获得结果，兼顾精度和性能</a:t>
            </a:r>
            <a:endParaRPr lang="en-US" altLang="zh-CN" sz="1600" dirty="0">
              <a:solidFill>
                <a:srgbClr val="1D1D1A"/>
              </a:solidFill>
              <a:latin typeface="微软雅黑" panose="020B0503020204020204" pitchFamily="34" charset="-122"/>
              <a:ea typeface="微软雅黑"/>
            </a:endParaRPr>
          </a:p>
        </p:txBody>
      </p:sp>
      <p:sp>
        <p:nvSpPr>
          <p:cNvPr id="78" name="Subtitle 1">
            <a:extLst>
              <a:ext uri="{FF2B5EF4-FFF2-40B4-BE49-F238E27FC236}">
                <a16:creationId xmlns:a16="http://schemas.microsoft.com/office/drawing/2014/main" id="{920A4E53-4D8C-495B-920A-71AAB24FCC5C}"/>
              </a:ext>
            </a:extLst>
          </p:cNvPr>
          <p:cNvSpPr>
            <a:spLocks noGrp="1"/>
          </p:cNvSpPr>
          <p:nvPr>
            <p:ph type="subTitle" idx="1"/>
          </p:nvPr>
        </p:nvSpPr>
        <p:spPr>
          <a:xfrm>
            <a:off x="306864" y="366187"/>
            <a:ext cx="11635594" cy="399725"/>
          </a:xfrm>
        </p:spPr>
        <p:txBody>
          <a:bodyPr anchor="ctr">
            <a:normAutofit/>
          </a:bodyPr>
          <a:lstStyle/>
          <a:p>
            <a:pPr>
              <a:lnSpc>
                <a:spcPct val="100000"/>
              </a:lnSpc>
            </a:pPr>
            <a:r>
              <a:rPr lang="en-US" altLang="zh-CN"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AI</a:t>
            </a:r>
            <a:r>
              <a:rPr lang="zh-CN" altLang="en-US" sz="2400" b="1" dirty="0">
                <a:solidFill>
                  <a:srgbClr val="1D1D1A"/>
                </a:solidFill>
                <a:latin typeface="微软雅黑" panose="020B0503020204020204" pitchFamily="34" charset="-122"/>
                <a:ea typeface="微软雅黑" panose="020B0503020204020204" pitchFamily="34" charset="-122"/>
                <a:cs typeface="Arial" panose="020B0604020202020204" pitchFamily="34" charset="0"/>
              </a:rPr>
              <a:t>流体力学仿真的机遇</a:t>
            </a:r>
            <a:endParaRPr lang="en-US" sz="2400" b="1" dirty="0">
              <a:solidFill>
                <a:srgbClr val="1D1D1A"/>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2" name="矩形 81">
            <a:extLst>
              <a:ext uri="{FF2B5EF4-FFF2-40B4-BE49-F238E27FC236}">
                <a16:creationId xmlns:a16="http://schemas.microsoft.com/office/drawing/2014/main" id="{F3D5E81A-4892-4C34-B29B-EC0C7E15A4B1}"/>
              </a:ext>
            </a:extLst>
          </p:cNvPr>
          <p:cNvSpPr/>
          <p:nvPr/>
        </p:nvSpPr>
        <p:spPr>
          <a:xfrm>
            <a:off x="5645273" y="4006780"/>
            <a:ext cx="5730238" cy="1583190"/>
          </a:xfrm>
          <a:prstGeom prst="rect">
            <a:avLst/>
          </a:prstGeom>
        </p:spPr>
        <p:txBody>
          <a:bodyPr wrap="square">
            <a:spAutoFit/>
          </a:bodyPr>
          <a:lstStyle/>
          <a:p>
            <a:pPr marL="742831" lvl="1" indent="-285721" defTabSz="914387" fontAlgn="auto">
              <a:lnSpc>
                <a:spcPct val="150000"/>
              </a:lnSpc>
              <a:spcBef>
                <a:spcPts val="600"/>
              </a:spcBef>
              <a:spcAft>
                <a:spcPts val="0"/>
              </a:spcAft>
              <a:buFont typeface="Wingdings" panose="05000000000000000000" pitchFamily="2" charset="2"/>
              <a:buChar char="Ø"/>
            </a:pPr>
            <a:r>
              <a:rPr lang="zh-CN" altLang="en-US" sz="1600" b="1" dirty="0">
                <a:solidFill>
                  <a:srgbClr val="000000"/>
                </a:solidFill>
                <a:latin typeface="微软雅黑" panose="020B0503020204020204" pitchFamily="34" charset="-122"/>
                <a:ea typeface="微软雅黑" panose="020B0503020204020204" pitchFamily="34" charset="-122"/>
              </a:rPr>
              <a:t>构建物理机理和</a:t>
            </a:r>
            <a:r>
              <a:rPr lang="en-US" altLang="zh-CN" sz="1600" b="1" dirty="0">
                <a:solidFill>
                  <a:srgbClr val="000000"/>
                </a:solidFill>
                <a:latin typeface="微软雅黑" panose="020B0503020204020204" pitchFamily="34" charset="-122"/>
                <a:ea typeface="微软雅黑" panose="020B0503020204020204" pitchFamily="34" charset="-122"/>
              </a:rPr>
              <a:t>AI</a:t>
            </a:r>
            <a:r>
              <a:rPr lang="zh-CN" altLang="en-US" sz="1600" b="1" dirty="0">
                <a:solidFill>
                  <a:srgbClr val="000000"/>
                </a:solidFill>
                <a:latin typeface="微软雅黑" panose="020B0503020204020204" pitchFamily="34" charset="-122"/>
                <a:ea typeface="微软雅黑" panose="020B0503020204020204" pitchFamily="34" charset="-122"/>
              </a:rPr>
              <a:t>算法的融合</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457110" lvl="1" defTabSz="914387" fontAlgn="auto">
              <a:lnSpc>
                <a:spcPct val="150000"/>
              </a:lnSpc>
              <a:spcBef>
                <a:spcPts val="600"/>
              </a:spcBef>
              <a:spcAft>
                <a:spcPts val="0"/>
              </a:spcAft>
            </a:pPr>
            <a:r>
              <a:rPr lang="en-US" altLang="zh-CN" sz="1200" b="1" i="1" dirty="0">
                <a:solidFill>
                  <a:srgbClr val="0070C0"/>
                </a:solidFill>
                <a:latin typeface="微软雅黑" panose="020B0503020204020204" pitchFamily="34" charset="-122"/>
                <a:ea typeface="微软雅黑" panose="020B0503020204020204" pitchFamily="34" charset="-122"/>
              </a:rPr>
              <a:t>&lt;</a:t>
            </a:r>
            <a:r>
              <a:rPr lang="zh-CN" altLang="en-US" sz="1200" i="1" dirty="0">
                <a:solidFill>
                  <a:srgbClr val="000000"/>
                </a:solidFill>
                <a:latin typeface="微软雅黑" panose="020B0503020204020204" pitchFamily="34" charset="-122"/>
                <a:ea typeface="微软雅黑" panose="020B0503020204020204" pitchFamily="34" charset="-122"/>
              </a:rPr>
              <a:t>降低对大量数据的依赖，流场长期稳定演化</a:t>
            </a:r>
            <a:r>
              <a:rPr lang="en-US" altLang="zh-CN" sz="1200" b="1" i="1" dirty="0">
                <a:solidFill>
                  <a:srgbClr val="0070C0"/>
                </a:solidFill>
                <a:latin typeface="微软雅黑" panose="020B0503020204020204" pitchFamily="34" charset="-122"/>
                <a:ea typeface="微软雅黑" panose="020B0503020204020204" pitchFamily="34" charset="-122"/>
              </a:rPr>
              <a:t>&gt;</a:t>
            </a:r>
          </a:p>
          <a:p>
            <a:pPr marL="742831" lvl="1" indent="-285721" defTabSz="914387" fontAlgn="auto">
              <a:lnSpc>
                <a:spcPct val="150000"/>
              </a:lnSpc>
              <a:spcBef>
                <a:spcPts val="600"/>
              </a:spcBef>
              <a:spcAft>
                <a:spcPts val="0"/>
              </a:spcAft>
              <a:buFont typeface="Wingdings" panose="05000000000000000000" pitchFamily="2" charset="2"/>
              <a:buChar char="Ø"/>
            </a:pPr>
            <a:r>
              <a:rPr lang="zh-CN" altLang="en-US" sz="1600" b="1" dirty="0">
                <a:solidFill>
                  <a:srgbClr val="000000"/>
                </a:solidFill>
                <a:latin typeface="微软雅黑" panose="020B0503020204020204" pitchFamily="34" charset="-122"/>
                <a:ea typeface="微软雅黑" panose="020B0503020204020204" pitchFamily="34" charset="-122"/>
              </a:rPr>
              <a:t>可微分</a:t>
            </a:r>
            <a:r>
              <a:rPr lang="en-US" altLang="zh-CN" sz="1600" b="1" dirty="0">
                <a:solidFill>
                  <a:srgbClr val="000000"/>
                </a:solidFill>
                <a:latin typeface="微软雅黑" panose="020B0503020204020204" pitchFamily="34" charset="-122"/>
                <a:ea typeface="微软雅黑" panose="020B0503020204020204" pitchFamily="34" charset="-122"/>
              </a:rPr>
              <a:t>CFD</a:t>
            </a:r>
            <a:r>
              <a:rPr lang="zh-CN" altLang="en-US" sz="1600" b="1" dirty="0">
                <a:solidFill>
                  <a:srgbClr val="000000"/>
                </a:solidFill>
                <a:latin typeface="微软雅黑" panose="020B0503020204020204" pitchFamily="34" charset="-122"/>
                <a:ea typeface="微软雅黑" panose="020B0503020204020204" pitchFamily="34" charset="-122"/>
              </a:rPr>
              <a:t>求解器</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457110" lvl="1" defTabSz="914387" fontAlgn="auto">
              <a:lnSpc>
                <a:spcPct val="150000"/>
              </a:lnSpc>
              <a:spcBef>
                <a:spcPts val="600"/>
              </a:spcBef>
              <a:spcAft>
                <a:spcPts val="0"/>
              </a:spcAft>
            </a:pPr>
            <a:r>
              <a:rPr lang="en-US" altLang="zh-CN" sz="1200" b="1" i="1" dirty="0">
                <a:solidFill>
                  <a:srgbClr val="0070C0"/>
                </a:solidFill>
                <a:latin typeface="微软雅黑" panose="020B0503020204020204" pitchFamily="34" charset="-122"/>
                <a:ea typeface="微软雅黑" panose="020B0503020204020204" pitchFamily="34" charset="-122"/>
              </a:rPr>
              <a:t>&lt;</a:t>
            </a:r>
            <a:r>
              <a:rPr lang="zh-CN" altLang="en-US" sz="1200" i="1" dirty="0">
                <a:solidFill>
                  <a:srgbClr val="000000"/>
                </a:solidFill>
                <a:latin typeface="微软雅黑" panose="020B0503020204020204" pitchFamily="34" charset="-122"/>
                <a:ea typeface="微软雅黑" panose="020B0503020204020204" pitchFamily="34" charset="-122"/>
              </a:rPr>
              <a:t>在</a:t>
            </a:r>
            <a:r>
              <a:rPr lang="en-US" altLang="zh-CN" sz="1200" i="1" dirty="0">
                <a:solidFill>
                  <a:srgbClr val="000000"/>
                </a:solidFill>
                <a:latin typeface="微软雅黑" panose="020B0503020204020204" pitchFamily="34" charset="-122"/>
                <a:ea typeface="微软雅黑" panose="020B0503020204020204" pitchFamily="34" charset="-122"/>
              </a:rPr>
              <a:t>AI</a:t>
            </a:r>
            <a:r>
              <a:rPr lang="zh-CN" altLang="en-US" sz="1200" i="1" dirty="0">
                <a:solidFill>
                  <a:srgbClr val="000000"/>
                </a:solidFill>
                <a:latin typeface="微软雅黑" panose="020B0503020204020204" pitchFamily="34" charset="-122"/>
                <a:ea typeface="微软雅黑" panose="020B0503020204020204" pitchFamily="34" charset="-122"/>
              </a:rPr>
              <a:t>框架中实现</a:t>
            </a:r>
            <a:r>
              <a:rPr lang="en-US" altLang="zh-CN" sz="1200" i="1" dirty="0">
                <a:solidFill>
                  <a:srgbClr val="000000"/>
                </a:solidFill>
                <a:latin typeface="微软雅黑" panose="020B0503020204020204" pitchFamily="34" charset="-122"/>
                <a:ea typeface="微软雅黑" panose="020B0503020204020204" pitchFamily="34" charset="-122"/>
              </a:rPr>
              <a:t>CFD</a:t>
            </a:r>
            <a:r>
              <a:rPr lang="zh-CN" altLang="en-US" sz="1200" i="1" dirty="0">
                <a:solidFill>
                  <a:srgbClr val="000000"/>
                </a:solidFill>
                <a:latin typeface="微软雅黑" panose="020B0503020204020204" pitchFamily="34" charset="-122"/>
                <a:ea typeface="微软雅黑" panose="020B0503020204020204" pitchFamily="34" charset="-122"/>
              </a:rPr>
              <a:t>算法、与</a:t>
            </a:r>
            <a:r>
              <a:rPr lang="en-US" altLang="zh-CN" sz="1200" i="1" dirty="0">
                <a:solidFill>
                  <a:srgbClr val="000000"/>
                </a:solidFill>
                <a:latin typeface="微软雅黑" panose="020B0503020204020204" pitchFamily="34" charset="-122"/>
                <a:ea typeface="微软雅黑" panose="020B0503020204020204" pitchFamily="34" charset="-122"/>
              </a:rPr>
              <a:t>AI</a:t>
            </a:r>
            <a:r>
              <a:rPr lang="zh-CN" altLang="en-US" sz="1200" i="1" dirty="0">
                <a:solidFill>
                  <a:srgbClr val="000000"/>
                </a:solidFill>
                <a:latin typeface="微软雅黑" panose="020B0503020204020204" pitchFamily="34" charset="-122"/>
                <a:ea typeface="微软雅黑" panose="020B0503020204020204" pitchFamily="34" charset="-122"/>
              </a:rPr>
              <a:t>模型耦合、实现求解过程的端到端微分</a:t>
            </a:r>
            <a:r>
              <a:rPr lang="en-US" altLang="zh-CN" sz="1200" b="1" i="1" dirty="0">
                <a:solidFill>
                  <a:srgbClr val="0070C0"/>
                </a:solidFill>
                <a:latin typeface="微软雅黑" panose="020B0503020204020204" pitchFamily="34" charset="-122"/>
                <a:ea typeface="微软雅黑" panose="020B0503020204020204" pitchFamily="34" charset="-122"/>
              </a:rPr>
              <a:t>&gt;</a:t>
            </a:r>
          </a:p>
        </p:txBody>
      </p:sp>
      <p:sp>
        <p:nvSpPr>
          <p:cNvPr id="83" name="梯形 82">
            <a:extLst>
              <a:ext uri="{FF2B5EF4-FFF2-40B4-BE49-F238E27FC236}">
                <a16:creationId xmlns:a16="http://schemas.microsoft.com/office/drawing/2014/main" id="{8ED7E7D3-94F4-4D04-9AF0-F494EEF3651D}"/>
              </a:ext>
            </a:extLst>
          </p:cNvPr>
          <p:cNvSpPr/>
          <p:nvPr/>
        </p:nvSpPr>
        <p:spPr>
          <a:xfrm rot="10800000">
            <a:off x="819660" y="2688422"/>
            <a:ext cx="10555851" cy="913800"/>
          </a:xfrm>
          <a:prstGeom prst="trapezoid">
            <a:avLst>
              <a:gd name="adj" fmla="val 667371"/>
            </a:avLst>
          </a:prstGeom>
          <a:gradFill flip="none" rotWithShape="1">
            <a:gsLst>
              <a:gs pos="100000">
                <a:srgbClr val="E5E8EF">
                  <a:alpha val="0"/>
                </a:srgbClr>
              </a:gs>
              <a:gs pos="0">
                <a:srgbClr val="E5E8EF"/>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666666"/>
              </a:solidFill>
              <a:effectLst/>
              <a:uLnTx/>
              <a:uFillTx/>
              <a:latin typeface="Huawei Sans" panose="020B0604020202020204"/>
              <a:ea typeface="微软雅黑"/>
              <a:cs typeface="+mn-cs"/>
            </a:endParaRPr>
          </a:p>
        </p:txBody>
      </p:sp>
    </p:spTree>
    <p:extLst>
      <p:ext uri="{BB962C8B-B14F-4D97-AF65-F5344CB8AC3E}">
        <p14:creationId xmlns:p14="http://schemas.microsoft.com/office/powerpoint/2010/main" val="325439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06" y="1340"/>
            <a:ext cx="10282983" cy="6855322"/>
          </a:xfrm>
          <a:prstGeom prst="rect">
            <a:avLst/>
          </a:prstGeom>
        </p:spPr>
      </p:pic>
      <p:sp>
        <p:nvSpPr>
          <p:cNvPr id="3" name="矩形 2"/>
          <p:cNvSpPr/>
          <p:nvPr/>
        </p:nvSpPr>
        <p:spPr>
          <a:xfrm>
            <a:off x="1587" y="2718"/>
            <a:ext cx="12192000" cy="6855322"/>
          </a:xfrm>
          <a:prstGeom prst="rect">
            <a:avLst/>
          </a:prstGeom>
          <a:gradFill>
            <a:gsLst>
              <a:gs pos="28000">
                <a:srgbClr val="FFFFFF"/>
              </a:gs>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7" name="矩形 16"/>
          <p:cNvSpPr/>
          <p:nvPr/>
        </p:nvSpPr>
        <p:spPr>
          <a:xfrm rot="16200000">
            <a:off x="4880756" y="-470638"/>
            <a:ext cx="2433664" cy="12192001"/>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3" name="Freeform 10"/>
          <p:cNvSpPr/>
          <p:nvPr/>
        </p:nvSpPr>
        <p:spPr bwMode="auto">
          <a:xfrm>
            <a:off x="1588" y="501992"/>
            <a:ext cx="2585515" cy="480041"/>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close/>
              </a:path>
            </a:pathLst>
          </a:custGeom>
          <a:solidFill>
            <a:srgbClr val="C00000"/>
          </a:solidFill>
          <a:ln>
            <a:noFill/>
          </a:ln>
        </p:spPr>
        <p:txBody>
          <a:bodyPr vert="horz" wrap="square" lIns="91404" tIns="45702" rIns="91404" bIns="45702" numCol="1" anchor="t" anchorCtr="0" compatLnSpc="1"/>
          <a:lstStyle/>
          <a:p>
            <a:endParaRPr lang="zh-CN" altLang="en-US">
              <a:solidFill>
                <a:srgbClr val="1D1D1A"/>
              </a:solidFill>
            </a:endParaRPr>
          </a:p>
        </p:txBody>
      </p:sp>
      <p:sp>
        <p:nvSpPr>
          <p:cNvPr id="34" name="文本框 33"/>
          <p:cNvSpPr txBox="1">
            <a:spLocks noChangeArrowheads="1"/>
          </p:cNvSpPr>
          <p:nvPr/>
        </p:nvSpPr>
        <p:spPr bwMode="auto">
          <a:xfrm>
            <a:off x="1293661" y="532042"/>
            <a:ext cx="988895" cy="43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8565" eaLnBrk="0" hangingPunct="0"/>
            <a:r>
              <a:rPr lang="zh-CN" altLang="en-US"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rPr>
              <a:t>目 录</a:t>
            </a:r>
            <a:endParaRPr lang="en-US" altLang="zh-CN" sz="2800" dirty="0">
              <a:solidFill>
                <a:srgbClr val="FFFFFF"/>
              </a:solidFill>
              <a:latin typeface="微软雅黑 Light" panose="020B0502040204020203" pitchFamily="34" charset="-122"/>
              <a:ea typeface="微软雅黑 Light" panose="020B0502040204020203" pitchFamily="34" charset="-122"/>
              <a:cs typeface="Huawei Sans" panose="020C0503030203020204" pitchFamily="34" charset="0"/>
              <a:sym typeface="+mn-lt"/>
            </a:endParaRPr>
          </a:p>
        </p:txBody>
      </p:sp>
      <p:sp>
        <p:nvSpPr>
          <p:cNvPr id="35" name="矩形 34"/>
          <p:cNvSpPr/>
          <p:nvPr/>
        </p:nvSpPr>
        <p:spPr>
          <a:xfrm>
            <a:off x="1293661" y="1911126"/>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sym typeface="+mn-lt"/>
              </a:rPr>
              <a:t>01</a:t>
            </a:r>
          </a:p>
        </p:txBody>
      </p:sp>
      <p:sp>
        <p:nvSpPr>
          <p:cNvPr id="37" name="矩形 36"/>
          <p:cNvSpPr/>
          <p:nvPr/>
        </p:nvSpPr>
        <p:spPr>
          <a:xfrm>
            <a:off x="2105793" y="2019119"/>
            <a:ext cx="4339188" cy="276891"/>
          </a:xfrm>
          <a:prstGeom prst="rect">
            <a:avLst/>
          </a:prstGeom>
          <a:noFill/>
        </p:spPr>
        <p:txBody>
          <a:bodyPr wrap="square" lIns="0" tIns="0" rIns="0" bIns="0" rtlCol="0">
            <a:spAutoFit/>
          </a:bodyPr>
          <a:lstStyle/>
          <a:p>
            <a:pPr defTabSz="913765">
              <a:lnSpc>
                <a:spcPct val="90000"/>
              </a:lnSpc>
            </a:pPr>
            <a:r>
              <a:rPr lang="en-US" altLang="zh-CN" sz="2000" b="1" dirty="0">
                <a:solidFill>
                  <a:srgbClr val="EBEBEB">
                    <a:lumMod val="50000"/>
                  </a:srgbClr>
                </a:solidFill>
                <a:latin typeface="微软雅黑" panose="020B0503020204020204" pitchFamily="34" charset="-122"/>
                <a:ea typeface="微软雅黑" panose="020B0503020204020204" pitchFamily="34" charset="-122"/>
              </a:rPr>
              <a:t>AI</a:t>
            </a:r>
            <a:r>
              <a:rPr lang="zh-CN" altLang="en-US" sz="2000" b="1" dirty="0">
                <a:solidFill>
                  <a:srgbClr val="EBEBEB">
                    <a:lumMod val="50000"/>
                  </a:srgbClr>
                </a:solidFill>
                <a:latin typeface="微软雅黑" panose="020B0503020204020204" pitchFamily="34" charset="-122"/>
                <a:ea typeface="微软雅黑" panose="020B0503020204020204" pitchFamily="34" charset="-122"/>
              </a:rPr>
              <a:t>流体仿真的背景</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endParaRPr>
          </a:p>
        </p:txBody>
      </p:sp>
      <p:sp>
        <p:nvSpPr>
          <p:cNvPr id="38" name="Freeform 11"/>
          <p:cNvSpPr/>
          <p:nvPr/>
        </p:nvSpPr>
        <p:spPr bwMode="auto">
          <a:xfrm>
            <a:off x="1589" y="472643"/>
            <a:ext cx="2421579" cy="520496"/>
          </a:xfrm>
          <a:custGeom>
            <a:avLst/>
            <a:gdLst>
              <a:gd name="T0" fmla="*/ 1424 w 1526"/>
              <a:gd name="T1" fmla="*/ 0 h 328"/>
              <a:gd name="T2" fmla="*/ 0 w 1526"/>
              <a:gd name="T3" fmla="*/ 0 h 328"/>
              <a:gd name="T4" fmla="*/ 0 w 1526"/>
              <a:gd name="T5" fmla="*/ 328 h 328"/>
              <a:gd name="T6" fmla="*/ 1526 w 1526"/>
              <a:gd name="T7" fmla="*/ 328 h 328"/>
              <a:gd name="T8" fmla="*/ 1424 w 1526"/>
              <a:gd name="T9" fmla="*/ 0 h 328"/>
            </a:gdLst>
            <a:ahLst/>
            <a:cxnLst>
              <a:cxn ang="0">
                <a:pos x="T0" y="T1"/>
              </a:cxn>
              <a:cxn ang="0">
                <a:pos x="T2" y="T3"/>
              </a:cxn>
              <a:cxn ang="0">
                <a:pos x="T4" y="T5"/>
              </a:cxn>
              <a:cxn ang="0">
                <a:pos x="T6" y="T7"/>
              </a:cxn>
              <a:cxn ang="0">
                <a:pos x="T8" y="T9"/>
              </a:cxn>
            </a:cxnLst>
            <a:rect l="0" t="0" r="r" b="b"/>
            <a:pathLst>
              <a:path w="1526" h="328">
                <a:moveTo>
                  <a:pt x="1424" y="0"/>
                </a:moveTo>
                <a:lnTo>
                  <a:pt x="0" y="0"/>
                </a:lnTo>
                <a:lnTo>
                  <a:pt x="0" y="328"/>
                </a:lnTo>
                <a:lnTo>
                  <a:pt x="1526" y="328"/>
                </a:lnTo>
                <a:lnTo>
                  <a:pt x="14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a:solidFill>
                <a:srgbClr val="1D1D1A"/>
              </a:solidFill>
            </a:endParaRPr>
          </a:p>
        </p:txBody>
      </p:sp>
      <p:cxnSp>
        <p:nvCxnSpPr>
          <p:cNvPr id="39" name="直接连接符 38"/>
          <p:cNvCxnSpPr/>
          <p:nvPr/>
        </p:nvCxnSpPr>
        <p:spPr>
          <a:xfrm>
            <a:off x="1293663" y="2464908"/>
            <a:ext cx="5937681" cy="0"/>
          </a:xfrm>
          <a:prstGeom prst="line">
            <a:avLst/>
          </a:prstGeom>
          <a:noFill/>
          <a:ln w="3175" cap="flat" cmpd="sng" algn="ctr">
            <a:solidFill>
              <a:schemeClr val="bg1"/>
            </a:solidFill>
            <a:prstDash val="solid"/>
            <a:miter lim="800000"/>
          </a:ln>
          <a:effectLst/>
        </p:spPr>
      </p:cxnSp>
      <p:sp>
        <p:nvSpPr>
          <p:cNvPr id="40" name="矩形 39"/>
          <p:cNvSpPr/>
          <p:nvPr/>
        </p:nvSpPr>
        <p:spPr>
          <a:xfrm>
            <a:off x="1293660" y="2874535"/>
            <a:ext cx="635370" cy="553782"/>
          </a:xfrm>
          <a:prstGeom prst="rect">
            <a:avLst/>
          </a:prstGeom>
          <a:noFill/>
        </p:spPr>
        <p:txBody>
          <a:bodyPr wrap="square" lIns="0" tIns="0" rIns="0" bIns="0" rtlCol="0">
            <a:spAutoFit/>
          </a:bodyPr>
          <a:lstStyle/>
          <a:p>
            <a:pPr defTabSz="913765">
              <a:lnSpc>
                <a:spcPct val="90000"/>
              </a:lnSpc>
            </a:pPr>
            <a:r>
              <a:rPr lang="en-US" altLang="zh-CN" sz="4000" b="1" dirty="0">
                <a:latin typeface="微软雅黑"/>
                <a:cs typeface="Huawei Sans" panose="020C0503030203020204" pitchFamily="34" charset="0"/>
                <a:sym typeface="+mn-lt"/>
              </a:rPr>
              <a:t>02</a:t>
            </a:r>
          </a:p>
        </p:txBody>
      </p:sp>
      <p:sp>
        <p:nvSpPr>
          <p:cNvPr id="41" name="矩形 40"/>
          <p:cNvSpPr/>
          <p:nvPr/>
        </p:nvSpPr>
        <p:spPr>
          <a:xfrm>
            <a:off x="2105795" y="2979862"/>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zh-CN" altLang="en-US"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仿真套件</a:t>
            </a:r>
            <a:endParaRPr lang="en-US" altLang="zh-CN" sz="2000" b="1" dirty="0">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42" name="直接连接符 41"/>
          <p:cNvCxnSpPr/>
          <p:nvPr/>
        </p:nvCxnSpPr>
        <p:spPr>
          <a:xfrm>
            <a:off x="1293661" y="3428317"/>
            <a:ext cx="5937681" cy="0"/>
          </a:xfrm>
          <a:prstGeom prst="line">
            <a:avLst/>
          </a:prstGeom>
          <a:noFill/>
          <a:ln w="3175" cap="flat" cmpd="sng" algn="ctr">
            <a:solidFill>
              <a:schemeClr val="tx1">
                <a:alpha val="50000"/>
              </a:schemeClr>
            </a:solidFill>
            <a:prstDash val="solid"/>
            <a:miter lim="800000"/>
          </a:ln>
          <a:effectLst/>
        </p:spPr>
      </p:cxnSp>
      <p:sp>
        <p:nvSpPr>
          <p:cNvPr id="15" name="矩形 14"/>
          <p:cNvSpPr/>
          <p:nvPr/>
        </p:nvSpPr>
        <p:spPr>
          <a:xfrm>
            <a:off x="1293659" y="383794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03</a:t>
            </a:r>
          </a:p>
        </p:txBody>
      </p:sp>
      <p:sp>
        <p:nvSpPr>
          <p:cNvPr id="18" name="矩形 17"/>
          <p:cNvSpPr/>
          <p:nvPr/>
        </p:nvSpPr>
        <p:spPr>
          <a:xfrm>
            <a:off x="2105793" y="3946017"/>
            <a:ext cx="3815825" cy="276891"/>
          </a:xfrm>
          <a:prstGeom prst="rect">
            <a:avLst/>
          </a:prstGeom>
          <a:noFill/>
        </p:spPr>
        <p:txBody>
          <a:bodyPr wrap="square" lIns="0" tIns="0" rIns="0" bIns="0" rtlCol="0">
            <a:spAutoFit/>
          </a:bodyPr>
          <a:lstStyle/>
          <a:p>
            <a:pPr defTabSz="913765">
              <a:lnSpc>
                <a:spcPct val="90000"/>
              </a:lnSpc>
            </a:pPr>
            <a:r>
              <a:rPr lang="en-US" altLang="zh-CN" sz="2000" b="1" dirty="0" err="1">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MindFlow</a:t>
            </a:r>
            <a:r>
              <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 SIG</a:t>
            </a: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介绍</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19" name="直接连接符 18"/>
          <p:cNvCxnSpPr/>
          <p:nvPr/>
        </p:nvCxnSpPr>
        <p:spPr>
          <a:xfrm>
            <a:off x="1293661" y="4391726"/>
            <a:ext cx="5937681" cy="0"/>
          </a:xfrm>
          <a:prstGeom prst="line">
            <a:avLst/>
          </a:prstGeom>
          <a:noFill/>
          <a:ln w="3175" cap="flat" cmpd="sng" algn="ctr">
            <a:solidFill>
              <a:schemeClr val="tx1">
                <a:alpha val="50000"/>
              </a:schemeClr>
            </a:solidFill>
            <a:prstDash val="solid"/>
            <a:miter lim="800000"/>
          </a:ln>
          <a:effectLst/>
        </p:spPr>
      </p:cxnSp>
      <p:sp>
        <p:nvSpPr>
          <p:cNvPr id="21" name="矩形 20">
            <a:extLst>
              <a:ext uri="{FF2B5EF4-FFF2-40B4-BE49-F238E27FC236}">
                <a16:creationId xmlns:a16="http://schemas.microsoft.com/office/drawing/2014/main" id="{50BAD087-3CA7-4BC2-87AD-6E5C30DF5709}"/>
              </a:ext>
            </a:extLst>
          </p:cNvPr>
          <p:cNvSpPr/>
          <p:nvPr/>
        </p:nvSpPr>
        <p:spPr>
          <a:xfrm>
            <a:off x="1296167" y="4801354"/>
            <a:ext cx="635370" cy="553782"/>
          </a:xfrm>
          <a:prstGeom prst="rect">
            <a:avLst/>
          </a:prstGeom>
          <a:noFill/>
        </p:spPr>
        <p:txBody>
          <a:bodyPr wrap="square" lIns="0" tIns="0" rIns="0" bIns="0" rtlCol="0">
            <a:spAutoFit/>
          </a:bodyPr>
          <a:lstStyle/>
          <a:p>
            <a:pPr defTabSz="913765">
              <a:lnSpc>
                <a:spcPct val="90000"/>
              </a:lnSpc>
            </a:pPr>
            <a:r>
              <a:rPr lang="en-US" altLang="zh-CN" sz="4000" b="1" dirty="0">
                <a:solidFill>
                  <a:srgbClr val="EBEBEB">
                    <a:lumMod val="50000"/>
                  </a:srgbClr>
                </a:solidFill>
                <a:latin typeface="微软雅黑"/>
                <a:cs typeface="Huawei Sans" panose="020C0503030203020204" pitchFamily="34" charset="0"/>
                <a:sym typeface="+mn-lt"/>
              </a:rPr>
              <a:t>04</a:t>
            </a:r>
          </a:p>
        </p:txBody>
      </p:sp>
      <p:sp>
        <p:nvSpPr>
          <p:cNvPr id="22" name="矩形 21">
            <a:extLst>
              <a:ext uri="{FF2B5EF4-FFF2-40B4-BE49-F238E27FC236}">
                <a16:creationId xmlns:a16="http://schemas.microsoft.com/office/drawing/2014/main" id="{901D536A-D33E-47EF-A482-E995FF01D0E0}"/>
              </a:ext>
            </a:extLst>
          </p:cNvPr>
          <p:cNvSpPr/>
          <p:nvPr/>
        </p:nvSpPr>
        <p:spPr>
          <a:xfrm>
            <a:off x="2105793" y="4909426"/>
            <a:ext cx="3815825" cy="276891"/>
          </a:xfrm>
          <a:prstGeom prst="rect">
            <a:avLst/>
          </a:prstGeom>
          <a:noFill/>
        </p:spPr>
        <p:txBody>
          <a:bodyPr wrap="square" lIns="0" tIns="0" rIns="0" bIns="0" rtlCol="0">
            <a:spAutoFit/>
          </a:bodyPr>
          <a:lstStyle/>
          <a:p>
            <a:pPr defTabSz="913765">
              <a:lnSpc>
                <a:spcPct val="90000"/>
              </a:lnSpc>
            </a:pPr>
            <a:r>
              <a:rPr lang="zh-CN" altLang="en-US"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rPr>
              <a:t>月度例会安排</a:t>
            </a:r>
            <a:endParaRPr lang="en-US" altLang="zh-CN" sz="2000" b="1" dirty="0">
              <a:solidFill>
                <a:srgbClr val="EBEBEB">
                  <a:lumMod val="50000"/>
                </a:srgbClr>
              </a:solidFill>
              <a:latin typeface="微软雅黑" panose="020B0503020204020204" pitchFamily="34" charset="-122"/>
              <a:ea typeface="微软雅黑" panose="020B0503020204020204" pitchFamily="34" charset="-122"/>
              <a:cs typeface="Huawei Sans" panose="020C0503030203020204" pitchFamily="34" charset="0"/>
              <a:sym typeface="Huawei Sans" panose="020C0503030203020204" pitchFamily="34" charset="0"/>
            </a:endParaRPr>
          </a:p>
        </p:txBody>
      </p:sp>
      <p:cxnSp>
        <p:nvCxnSpPr>
          <p:cNvPr id="23" name="直接连接符 22">
            <a:extLst>
              <a:ext uri="{FF2B5EF4-FFF2-40B4-BE49-F238E27FC236}">
                <a16:creationId xmlns:a16="http://schemas.microsoft.com/office/drawing/2014/main" id="{2C95CC60-6E89-44BA-B794-5B62BB7802F5}"/>
              </a:ext>
            </a:extLst>
          </p:cNvPr>
          <p:cNvCxnSpPr/>
          <p:nvPr/>
        </p:nvCxnSpPr>
        <p:spPr>
          <a:xfrm>
            <a:off x="1296169" y="5355136"/>
            <a:ext cx="5937681" cy="0"/>
          </a:xfrm>
          <a:prstGeom prst="line">
            <a:avLst/>
          </a:prstGeom>
          <a:noFill/>
          <a:ln w="3175" cap="flat" cmpd="sng" algn="ctr">
            <a:solidFill>
              <a:schemeClr val="tx1">
                <a:alpha val="50000"/>
              </a:schemeClr>
            </a:solidFill>
            <a:prstDash val="solid"/>
            <a:miter lim="800000"/>
          </a:ln>
          <a:effectLst/>
        </p:spPr>
      </p:cxnSp>
    </p:spTree>
    <p:custDataLst>
      <p:tags r:id="rId1"/>
    </p:custDataLst>
    <p:extLst>
      <p:ext uri="{BB962C8B-B14F-4D97-AF65-F5344CB8AC3E}">
        <p14:creationId xmlns:p14="http://schemas.microsoft.com/office/powerpoint/2010/main" val="4155847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ubtitle 1">
            <a:extLst>
              <a:ext uri="{FF2B5EF4-FFF2-40B4-BE49-F238E27FC236}">
                <a16:creationId xmlns:a16="http://schemas.microsoft.com/office/drawing/2014/main" id="{CE0CEC36-5881-F64A-A70F-904DBA9886A9}"/>
              </a:ext>
            </a:extLst>
          </p:cNvPr>
          <p:cNvSpPr txBox="1">
            <a:spLocks/>
          </p:cNvSpPr>
          <p:nvPr/>
        </p:nvSpPr>
        <p:spPr>
          <a:xfrm>
            <a:off x="-1" y="330199"/>
            <a:ext cx="12195175" cy="431446"/>
          </a:xfrm>
          <a:prstGeom prst="rect">
            <a:avLst/>
          </a:prstGeom>
        </p:spPr>
        <p:txBody>
          <a:bodyPr>
            <a:noAutofit/>
          </a:bodyPr>
          <a:lstStyle>
            <a:lvl1pPr marL="296504" indent="-296504" algn="l" defTabSz="1186017" rtl="0" eaLnBrk="1" latinLnBrk="0" hangingPunct="1">
              <a:lnSpc>
                <a:spcPct val="90000"/>
              </a:lnSpc>
              <a:spcBef>
                <a:spcPts val="1296"/>
              </a:spcBef>
              <a:buFont typeface="Arial" panose="020B0604020202020204" pitchFamily="34" charset="0"/>
              <a:buChar char="•"/>
              <a:defRPr sz="3632" kern="1200">
                <a:solidFill>
                  <a:schemeClr val="tx1"/>
                </a:solidFill>
                <a:latin typeface="+mn-lt"/>
                <a:ea typeface="+mn-ea"/>
                <a:cs typeface="+mn-cs"/>
              </a:defRPr>
            </a:lvl1pPr>
            <a:lvl2pPr marL="889514" indent="-296504" algn="l" defTabSz="1186017" rtl="0" eaLnBrk="1" latinLnBrk="0" hangingPunct="1">
              <a:lnSpc>
                <a:spcPct val="90000"/>
              </a:lnSpc>
              <a:spcBef>
                <a:spcPts val="650"/>
              </a:spcBef>
              <a:buFont typeface="Arial" panose="020B0604020202020204" pitchFamily="34" charset="0"/>
              <a:buChar char="•"/>
              <a:defRPr sz="3114" kern="1200">
                <a:solidFill>
                  <a:schemeClr val="tx1"/>
                </a:solidFill>
                <a:latin typeface="+mn-lt"/>
                <a:ea typeface="+mn-ea"/>
                <a:cs typeface="+mn-cs"/>
              </a:defRPr>
            </a:lvl2pPr>
            <a:lvl3pPr marL="1482522" indent="-296504" algn="l" defTabSz="1186017" rtl="0" eaLnBrk="1" latinLnBrk="0" hangingPunct="1">
              <a:lnSpc>
                <a:spcPct val="90000"/>
              </a:lnSpc>
              <a:spcBef>
                <a:spcPts val="650"/>
              </a:spcBef>
              <a:buFont typeface="Arial" panose="020B0604020202020204" pitchFamily="34" charset="0"/>
              <a:buChar char="•"/>
              <a:defRPr sz="2594" kern="1200">
                <a:solidFill>
                  <a:schemeClr val="tx1"/>
                </a:solidFill>
                <a:latin typeface="+mn-lt"/>
                <a:ea typeface="+mn-ea"/>
                <a:cs typeface="+mn-cs"/>
              </a:defRPr>
            </a:lvl3pPr>
            <a:lvl4pPr marL="2075532"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4pPr>
            <a:lvl5pPr marL="2668540"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5pPr>
            <a:lvl6pPr marL="3261549"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6pPr>
            <a:lvl7pPr marL="3854558"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7pPr>
            <a:lvl8pPr marL="4447567"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8pPr>
            <a:lvl9pPr marL="5040576" indent="-296504" algn="l" defTabSz="1186017" rtl="0" eaLnBrk="1" latinLnBrk="0" hangingPunct="1">
              <a:lnSpc>
                <a:spcPct val="90000"/>
              </a:lnSpc>
              <a:spcBef>
                <a:spcPts val="650"/>
              </a:spcBef>
              <a:buFont typeface="Arial" panose="020B0604020202020204" pitchFamily="34" charset="0"/>
              <a:buChar char="•"/>
              <a:defRPr sz="2334" kern="1200">
                <a:solidFill>
                  <a:schemeClr val="tx1"/>
                </a:solidFill>
                <a:latin typeface="+mn-lt"/>
                <a:ea typeface="+mn-ea"/>
                <a:cs typeface="+mn-cs"/>
              </a:defRPr>
            </a:lvl9pPr>
          </a:lstStyle>
          <a:p>
            <a:pPr marL="0" indent="0" algn="ctr" defTabSz="1185898" fontAlgn="auto">
              <a:lnSpc>
                <a:spcPct val="100000"/>
              </a:lnSpc>
              <a:spcBef>
                <a:spcPts val="0"/>
              </a:spcBef>
              <a:spcAft>
                <a:spcPts val="0"/>
              </a:spcAft>
              <a:buNone/>
            </a:pPr>
            <a:r>
              <a:rPr lang="zh-CN" altLang="en-US" sz="2398" b="1" dirty="0">
                <a:solidFill>
                  <a:srgbClr val="1D1D1A">
                    <a:lumMod val="50000"/>
                  </a:srgbClr>
                </a:solidFill>
                <a:latin typeface="微软雅黑" panose="020B0503020204020204" pitchFamily="34" charset="-122"/>
                <a:ea typeface="微软雅黑" panose="020B0503020204020204" pitchFamily="34" charset="-122"/>
              </a:rPr>
              <a:t>计算流体套件</a:t>
            </a:r>
            <a:r>
              <a:rPr lang="en-US" altLang="zh-CN" sz="2400" b="1" dirty="0" err="1">
                <a:solidFill>
                  <a:srgbClr val="1D1D1A"/>
                </a:solidFill>
                <a:latin typeface="微软雅黑" panose="020B0503020204020204" pitchFamily="34" charset="-122"/>
                <a:ea typeface="微软雅黑" panose="020B0503020204020204" pitchFamily="34" charset="-122"/>
              </a:rPr>
              <a:t>MindFlow</a:t>
            </a:r>
            <a:endParaRPr lang="en-US" sz="2400" b="1" dirty="0">
              <a:solidFill>
                <a:srgbClr val="1D1D1A"/>
              </a:solidFill>
              <a:latin typeface="微软雅黑" panose="020B0503020204020204" pitchFamily="34" charset="-122"/>
              <a:ea typeface="微软雅黑" panose="020B0503020204020204" pitchFamily="34" charset="-122"/>
            </a:endParaRPr>
          </a:p>
        </p:txBody>
      </p:sp>
      <p:grpSp>
        <p:nvGrpSpPr>
          <p:cNvPr id="139" name="组合 138">
            <a:extLst>
              <a:ext uri="{FF2B5EF4-FFF2-40B4-BE49-F238E27FC236}">
                <a16:creationId xmlns:a16="http://schemas.microsoft.com/office/drawing/2014/main" id="{1A06EA96-D240-46EC-A699-E0E77E604611}"/>
              </a:ext>
            </a:extLst>
          </p:cNvPr>
          <p:cNvGrpSpPr/>
          <p:nvPr/>
        </p:nvGrpSpPr>
        <p:grpSpPr>
          <a:xfrm>
            <a:off x="1463759" y="1320660"/>
            <a:ext cx="9267653" cy="4334058"/>
            <a:chOff x="2427844" y="1464033"/>
            <a:chExt cx="7036745" cy="3729759"/>
          </a:xfrm>
        </p:grpSpPr>
        <p:sp>
          <p:nvSpPr>
            <p:cNvPr id="140" name="矩形 139">
              <a:extLst>
                <a:ext uri="{FF2B5EF4-FFF2-40B4-BE49-F238E27FC236}">
                  <a16:creationId xmlns:a16="http://schemas.microsoft.com/office/drawing/2014/main" id="{F03CE716-42BD-48D7-A7E0-B945DEAFF4EB}"/>
                </a:ext>
              </a:extLst>
            </p:cNvPr>
            <p:cNvSpPr/>
            <p:nvPr/>
          </p:nvSpPr>
          <p:spPr>
            <a:xfrm>
              <a:off x="2427844" y="1497590"/>
              <a:ext cx="7036745" cy="3696202"/>
            </a:xfrm>
            <a:prstGeom prst="rect">
              <a:avLst/>
            </a:prstGeom>
            <a:solidFill>
              <a:schemeClr val="tx2">
                <a:lumMod val="95000"/>
              </a:schemeClr>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197" name="矩形 196">
              <a:extLst>
                <a:ext uri="{FF2B5EF4-FFF2-40B4-BE49-F238E27FC236}">
                  <a16:creationId xmlns:a16="http://schemas.microsoft.com/office/drawing/2014/main" id="{2FD99AB4-F440-479E-869D-61191B55A47F}"/>
                </a:ext>
              </a:extLst>
            </p:cNvPr>
            <p:cNvSpPr/>
            <p:nvPr/>
          </p:nvSpPr>
          <p:spPr>
            <a:xfrm>
              <a:off x="2467460" y="1464033"/>
              <a:ext cx="6931057" cy="291349"/>
            </a:xfrm>
            <a:prstGeom prst="rect">
              <a:avLst/>
            </a:prstGeom>
          </p:spPr>
          <p:txBody>
            <a:bodyPr wrap="square">
              <a:spAutoFit/>
            </a:bodyPr>
            <a:lstStyle/>
            <a:p>
              <a:pPr algn="ctr">
                <a:defRPr/>
              </a:pPr>
              <a:r>
                <a:rPr lang="en-US" altLang="zh-CN" sz="1600" b="1" kern="0" dirty="0">
                  <a:solidFill>
                    <a:srgbClr val="000000"/>
                  </a:solidFill>
                  <a:latin typeface="微软雅黑" panose="020B0503020204020204" pitchFamily="34" charset="-122"/>
                  <a:ea typeface="微软雅黑" panose="020B0503020204020204" pitchFamily="34" charset="-122"/>
                </a:rPr>
                <a:t>Flow</a:t>
              </a:r>
              <a:endParaRPr lang="zh-CN" altLang="en-US" sz="1600" b="1" kern="0" dirty="0">
                <a:solidFill>
                  <a:srgbClr val="000000"/>
                </a:solidFill>
                <a:latin typeface="微软雅黑" panose="020B0503020204020204" pitchFamily="34" charset="-122"/>
                <a:ea typeface="微软雅黑" panose="020B0503020204020204" pitchFamily="34" charset="-122"/>
              </a:endParaRPr>
            </a:p>
          </p:txBody>
        </p:sp>
        <p:grpSp>
          <p:nvGrpSpPr>
            <p:cNvPr id="198" name="组合 197">
              <a:extLst>
                <a:ext uri="{FF2B5EF4-FFF2-40B4-BE49-F238E27FC236}">
                  <a16:creationId xmlns:a16="http://schemas.microsoft.com/office/drawing/2014/main" id="{AF586F70-DB95-465E-B57C-9A50892602CD}"/>
                </a:ext>
              </a:extLst>
            </p:cNvPr>
            <p:cNvGrpSpPr/>
            <p:nvPr/>
          </p:nvGrpSpPr>
          <p:grpSpPr>
            <a:xfrm>
              <a:off x="2476590" y="3094186"/>
              <a:ext cx="6931057" cy="571619"/>
              <a:chOff x="500647" y="2173310"/>
              <a:chExt cx="7058179" cy="538961"/>
            </a:xfrm>
          </p:grpSpPr>
          <p:sp>
            <p:nvSpPr>
              <p:cNvPr id="251" name="矩形 250">
                <a:extLst>
                  <a:ext uri="{FF2B5EF4-FFF2-40B4-BE49-F238E27FC236}">
                    <a16:creationId xmlns:a16="http://schemas.microsoft.com/office/drawing/2014/main" id="{4EC4F22F-2E16-4139-BC1B-347FF2B00128}"/>
                  </a:ext>
                </a:extLst>
              </p:cNvPr>
              <p:cNvSpPr/>
              <p:nvPr/>
            </p:nvSpPr>
            <p:spPr>
              <a:xfrm>
                <a:off x="502032" y="2199016"/>
                <a:ext cx="7056794" cy="513255"/>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252" name="矩形 251">
                <a:extLst>
                  <a:ext uri="{FF2B5EF4-FFF2-40B4-BE49-F238E27FC236}">
                    <a16:creationId xmlns:a16="http://schemas.microsoft.com/office/drawing/2014/main" id="{9CE617AF-CF70-4AD9-8594-B0FCD61B5E00}"/>
                  </a:ext>
                </a:extLst>
              </p:cNvPr>
              <p:cNvSpPr/>
              <p:nvPr/>
            </p:nvSpPr>
            <p:spPr>
              <a:xfrm>
                <a:off x="500647" y="2173310"/>
                <a:ext cx="7042380" cy="249731"/>
              </a:xfrm>
              <a:prstGeom prst="rect">
                <a:avLst/>
              </a:prstGeom>
            </p:spPr>
            <p:txBody>
              <a:bodyPr wrap="square">
                <a:spAutoFit/>
              </a:bodyPr>
              <a:lstStyle/>
              <a:p>
                <a:pPr algn="ctr">
                  <a:defRPr/>
                </a:pPr>
                <a:r>
                  <a:rPr lang="zh-CN" altLang="en-US" sz="1400" b="1" kern="0" dirty="0">
                    <a:solidFill>
                      <a:srgbClr val="1D1D1A"/>
                    </a:solidFill>
                    <a:latin typeface="微软雅黑" panose="020B0503020204020204" pitchFamily="34" charset="-122"/>
                    <a:ea typeface="微软雅黑" panose="020B0503020204020204" pitchFamily="34" charset="-122"/>
                  </a:rPr>
                  <a:t>控制方程（符号计算）</a:t>
                </a:r>
              </a:p>
            </p:txBody>
          </p:sp>
          <p:sp>
            <p:nvSpPr>
              <p:cNvPr id="253" name="矩形 252">
                <a:extLst>
                  <a:ext uri="{FF2B5EF4-FFF2-40B4-BE49-F238E27FC236}">
                    <a16:creationId xmlns:a16="http://schemas.microsoft.com/office/drawing/2014/main" id="{5470C531-B15B-411C-8B17-F50C86E6FB81}"/>
                  </a:ext>
                </a:extLst>
              </p:cNvPr>
              <p:cNvSpPr/>
              <p:nvPr/>
            </p:nvSpPr>
            <p:spPr>
              <a:xfrm>
                <a:off x="574034" y="2419482"/>
                <a:ext cx="1739318" cy="242729"/>
              </a:xfrm>
              <a:prstGeom prst="rect">
                <a:avLst/>
              </a:prstGeom>
              <a:solidFill>
                <a:schemeClr val="tx2"/>
              </a:solidFill>
              <a:ln w="12700" cap="flat" cmpd="sng" algn="ctr">
                <a:noFill/>
                <a:prstDash val="dash"/>
              </a:ln>
              <a:effectLst/>
            </p:spPr>
            <p:txBody>
              <a:bodyPr rtlCol="0" anchor="ctr"/>
              <a:lstStyle/>
              <a:p>
                <a:pPr algn="ctr" defTabSz="801046">
                  <a:defRPr/>
                </a:pPr>
                <a:r>
                  <a:rPr lang="en-US" altLang="zh-CN" sz="1400" kern="0" dirty="0" err="1">
                    <a:solidFill>
                      <a:srgbClr val="000000"/>
                    </a:solidFill>
                    <a:latin typeface="微软雅黑" panose="020B0503020204020204" pitchFamily="34" charset="-122"/>
                    <a:ea typeface="微软雅黑" panose="020B0503020204020204" pitchFamily="34" charset="-122"/>
                  </a:rPr>
                  <a:t>Navier</a:t>
                </a:r>
                <a:r>
                  <a:rPr lang="en-US" altLang="zh-CN" sz="1400" kern="0" dirty="0">
                    <a:solidFill>
                      <a:srgbClr val="000000"/>
                    </a:solidFill>
                    <a:latin typeface="微软雅黑" panose="020B0503020204020204" pitchFamily="34" charset="-122"/>
                    <a:ea typeface="微软雅黑" panose="020B0503020204020204" pitchFamily="34" charset="-122"/>
                  </a:rPr>
                  <a:t>-Stokes</a:t>
                </a:r>
                <a:r>
                  <a:rPr lang="zh-CN" altLang="en-US" sz="1400" kern="0" dirty="0">
                    <a:solidFill>
                      <a:srgbClr val="000000"/>
                    </a:solidFill>
                    <a:latin typeface="微软雅黑" panose="020B0503020204020204" pitchFamily="34" charset="-122"/>
                    <a:ea typeface="微软雅黑" panose="020B0503020204020204" pitchFamily="34" charset="-122"/>
                  </a:rPr>
                  <a:t>方程</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54" name="矩形 253">
                <a:extLst>
                  <a:ext uri="{FF2B5EF4-FFF2-40B4-BE49-F238E27FC236}">
                    <a16:creationId xmlns:a16="http://schemas.microsoft.com/office/drawing/2014/main" id="{C9DDACAC-D1F9-477A-8287-95235F7F835F}"/>
                  </a:ext>
                </a:extLst>
              </p:cNvPr>
              <p:cNvSpPr/>
              <p:nvPr/>
            </p:nvSpPr>
            <p:spPr>
              <a:xfrm>
                <a:off x="2476603" y="2417900"/>
                <a:ext cx="1260180" cy="242729"/>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欧拉方程</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55" name="矩形 254">
                <a:extLst>
                  <a:ext uri="{FF2B5EF4-FFF2-40B4-BE49-F238E27FC236}">
                    <a16:creationId xmlns:a16="http://schemas.microsoft.com/office/drawing/2014/main" id="{F3777D5C-E371-4AAB-8561-2131CEC9FB1F}"/>
                  </a:ext>
                </a:extLst>
              </p:cNvPr>
              <p:cNvSpPr/>
              <p:nvPr/>
            </p:nvSpPr>
            <p:spPr>
              <a:xfrm>
                <a:off x="3922217" y="2419482"/>
                <a:ext cx="1576139" cy="242729"/>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玻尔兹曼方程</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56" name="矩形 255">
                <a:extLst>
                  <a:ext uri="{FF2B5EF4-FFF2-40B4-BE49-F238E27FC236}">
                    <a16:creationId xmlns:a16="http://schemas.microsoft.com/office/drawing/2014/main" id="{3083D76A-B284-442A-877D-6D9490790331}"/>
                  </a:ext>
                </a:extLst>
              </p:cNvPr>
              <p:cNvSpPr/>
              <p:nvPr/>
            </p:nvSpPr>
            <p:spPr>
              <a:xfrm>
                <a:off x="5683792" y="2419482"/>
                <a:ext cx="1788991" cy="242729"/>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多物理场耦合方程</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grpSp>
        <p:grpSp>
          <p:nvGrpSpPr>
            <p:cNvPr id="199" name="组合 198">
              <a:extLst>
                <a:ext uri="{FF2B5EF4-FFF2-40B4-BE49-F238E27FC236}">
                  <a16:creationId xmlns:a16="http://schemas.microsoft.com/office/drawing/2014/main" id="{BD4AF10D-B920-4CAD-A5A5-2A8071FE41D2}"/>
                </a:ext>
              </a:extLst>
            </p:cNvPr>
            <p:cNvGrpSpPr/>
            <p:nvPr/>
          </p:nvGrpSpPr>
          <p:grpSpPr>
            <a:xfrm>
              <a:off x="7791372" y="3739512"/>
              <a:ext cx="1616275" cy="1374668"/>
              <a:chOff x="7744811" y="4772233"/>
              <a:chExt cx="1647320" cy="1484037"/>
            </a:xfrm>
          </p:grpSpPr>
          <p:sp>
            <p:nvSpPr>
              <p:cNvPr id="246" name="矩形 245">
                <a:extLst>
                  <a:ext uri="{FF2B5EF4-FFF2-40B4-BE49-F238E27FC236}">
                    <a16:creationId xmlns:a16="http://schemas.microsoft.com/office/drawing/2014/main" id="{CA341D82-CBA9-4A0A-808E-29F0A1EB5A97}"/>
                  </a:ext>
                </a:extLst>
              </p:cNvPr>
              <p:cNvSpPr/>
              <p:nvPr/>
            </p:nvSpPr>
            <p:spPr>
              <a:xfrm>
                <a:off x="7744811" y="4772233"/>
                <a:ext cx="1647320" cy="1484037"/>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sp>
            <p:nvSpPr>
              <p:cNvPr id="247" name="矩形 246">
                <a:extLst>
                  <a:ext uri="{FF2B5EF4-FFF2-40B4-BE49-F238E27FC236}">
                    <a16:creationId xmlns:a16="http://schemas.microsoft.com/office/drawing/2014/main" id="{DB5C2C51-007D-484F-A3BA-4D9B78637AE0}"/>
                  </a:ext>
                </a:extLst>
              </p:cNvPr>
              <p:cNvSpPr/>
              <p:nvPr/>
            </p:nvSpPr>
            <p:spPr>
              <a:xfrm>
                <a:off x="7929701" y="4784595"/>
                <a:ext cx="1244003" cy="285936"/>
              </a:xfrm>
              <a:prstGeom prst="rect">
                <a:avLst/>
              </a:prstGeom>
            </p:spPr>
            <p:txBody>
              <a:bodyPr wrap="square">
                <a:spAutoFit/>
              </a:bodyPr>
              <a:lstStyle/>
              <a:p>
                <a:pPr algn="ctr">
                  <a:defRPr/>
                </a:pPr>
                <a:r>
                  <a:rPr lang="en-US" altLang="zh-CN" sz="1400" b="1" kern="0" dirty="0">
                    <a:solidFill>
                      <a:srgbClr val="1D1D1A"/>
                    </a:solidFill>
                    <a:latin typeface="微软雅黑" panose="020B0503020204020204" pitchFamily="34" charset="-122"/>
                    <a:ea typeface="微软雅黑" panose="020B0503020204020204" pitchFamily="34" charset="-122"/>
                  </a:rPr>
                  <a:t>AI</a:t>
                </a:r>
                <a:r>
                  <a:rPr lang="zh-CN" altLang="en-US" sz="1400" b="1" kern="0" dirty="0">
                    <a:solidFill>
                      <a:srgbClr val="1D1D1A"/>
                    </a:solidFill>
                    <a:latin typeface="微软雅黑" panose="020B0503020204020204" pitchFamily="34" charset="-122"/>
                    <a:ea typeface="微软雅黑" panose="020B0503020204020204" pitchFamily="34" charset="-122"/>
                  </a:rPr>
                  <a:t>仿真模型库</a:t>
                </a:r>
              </a:p>
            </p:txBody>
          </p:sp>
          <p:sp>
            <p:nvSpPr>
              <p:cNvPr id="248" name="矩形 247">
                <a:extLst>
                  <a:ext uri="{FF2B5EF4-FFF2-40B4-BE49-F238E27FC236}">
                    <a16:creationId xmlns:a16="http://schemas.microsoft.com/office/drawing/2014/main" id="{049F455F-F423-4D66-98BF-84FFC0F9AFC5}"/>
                  </a:ext>
                </a:extLst>
              </p:cNvPr>
              <p:cNvSpPr/>
              <p:nvPr/>
            </p:nvSpPr>
            <p:spPr>
              <a:xfrm>
                <a:off x="7787740" y="5045447"/>
                <a:ext cx="1519898" cy="315462"/>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物理信息神经网络</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49" name="矩形 248">
                <a:extLst>
                  <a:ext uri="{FF2B5EF4-FFF2-40B4-BE49-F238E27FC236}">
                    <a16:creationId xmlns:a16="http://schemas.microsoft.com/office/drawing/2014/main" id="{89CB4EF8-BA32-467C-B6FE-8D8F77838C4D}"/>
                  </a:ext>
                </a:extLst>
              </p:cNvPr>
              <p:cNvSpPr/>
              <p:nvPr/>
            </p:nvSpPr>
            <p:spPr>
              <a:xfrm>
                <a:off x="7787739" y="5434449"/>
                <a:ext cx="1496880" cy="315462"/>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融合驱动网络</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50" name="矩形 249">
                <a:extLst>
                  <a:ext uri="{FF2B5EF4-FFF2-40B4-BE49-F238E27FC236}">
                    <a16:creationId xmlns:a16="http://schemas.microsoft.com/office/drawing/2014/main" id="{EBD9866B-2FD2-49FE-8570-3609E11BDD8F}"/>
                  </a:ext>
                </a:extLst>
              </p:cNvPr>
              <p:cNvSpPr/>
              <p:nvPr/>
            </p:nvSpPr>
            <p:spPr>
              <a:xfrm>
                <a:off x="7787740" y="5818209"/>
                <a:ext cx="1520461" cy="315462"/>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数据驱动网络</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grpSp>
        <p:grpSp>
          <p:nvGrpSpPr>
            <p:cNvPr id="200" name="组合 199">
              <a:extLst>
                <a:ext uri="{FF2B5EF4-FFF2-40B4-BE49-F238E27FC236}">
                  <a16:creationId xmlns:a16="http://schemas.microsoft.com/office/drawing/2014/main" id="{59828881-1173-4819-A89B-E237D6145ED6}"/>
                </a:ext>
              </a:extLst>
            </p:cNvPr>
            <p:cNvGrpSpPr/>
            <p:nvPr/>
          </p:nvGrpSpPr>
          <p:grpSpPr>
            <a:xfrm>
              <a:off x="3618299" y="4409279"/>
              <a:ext cx="1697585" cy="706280"/>
              <a:chOff x="1666880" y="2548063"/>
              <a:chExt cx="1728718" cy="665930"/>
            </a:xfrm>
          </p:grpSpPr>
          <p:sp>
            <p:nvSpPr>
              <p:cNvPr id="242" name="矩形 241">
                <a:extLst>
                  <a:ext uri="{FF2B5EF4-FFF2-40B4-BE49-F238E27FC236}">
                    <a16:creationId xmlns:a16="http://schemas.microsoft.com/office/drawing/2014/main" id="{B2487B93-A7AE-40D3-AA1D-CBFF7927E0CE}"/>
                  </a:ext>
                </a:extLst>
              </p:cNvPr>
              <p:cNvSpPr/>
              <p:nvPr/>
            </p:nvSpPr>
            <p:spPr>
              <a:xfrm>
                <a:off x="1666880" y="2548063"/>
                <a:ext cx="1728718" cy="665930"/>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243" name="矩形 242">
                <a:extLst>
                  <a:ext uri="{FF2B5EF4-FFF2-40B4-BE49-F238E27FC236}">
                    <a16:creationId xmlns:a16="http://schemas.microsoft.com/office/drawing/2014/main" id="{7EE2DA41-6591-49B2-A8B3-711B8853E38B}"/>
                  </a:ext>
                </a:extLst>
              </p:cNvPr>
              <p:cNvSpPr/>
              <p:nvPr/>
            </p:nvSpPr>
            <p:spPr>
              <a:xfrm>
                <a:off x="1730251" y="2865398"/>
                <a:ext cx="719755" cy="284657"/>
              </a:xfrm>
              <a:prstGeom prst="rect">
                <a:avLst/>
              </a:prstGeom>
              <a:solidFill>
                <a:schemeClr val="tx2"/>
              </a:solidFill>
              <a:ln w="12700" cap="flat" cmpd="sng" algn="ctr">
                <a:noFill/>
                <a:prstDash val="dash"/>
              </a:ln>
              <a:effectLst/>
            </p:spPr>
            <p:txBody>
              <a:bodyPr rtlCol="0" anchor="ctr"/>
              <a:lstStyle/>
              <a:p>
                <a:pPr algn="ctr" defTabSz="801046">
                  <a:defRPr/>
                </a:pPr>
                <a:r>
                  <a:rPr lang="en-US" altLang="zh-CN" sz="1400" kern="0" dirty="0" err="1">
                    <a:solidFill>
                      <a:srgbClr val="000000"/>
                    </a:solidFill>
                    <a:latin typeface="微软雅黑" panose="020B0503020204020204" pitchFamily="34" charset="-122"/>
                    <a:ea typeface="微软雅黑" panose="020B0503020204020204" pitchFamily="34" charset="-122"/>
                  </a:rPr>
                  <a:t>PhiFlow</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44" name="矩形 243">
                <a:extLst>
                  <a:ext uri="{FF2B5EF4-FFF2-40B4-BE49-F238E27FC236}">
                    <a16:creationId xmlns:a16="http://schemas.microsoft.com/office/drawing/2014/main" id="{9FD6D64B-A17E-4D4D-9CA9-11FD6F8711AD}"/>
                  </a:ext>
                </a:extLst>
              </p:cNvPr>
              <p:cNvSpPr/>
              <p:nvPr/>
            </p:nvSpPr>
            <p:spPr>
              <a:xfrm>
                <a:off x="2504473" y="2865397"/>
                <a:ext cx="836657" cy="284657"/>
              </a:xfrm>
              <a:prstGeom prst="rect">
                <a:avLst/>
              </a:prstGeom>
              <a:solidFill>
                <a:schemeClr val="tx2"/>
              </a:solidFill>
              <a:ln w="12700" cap="flat" cmpd="sng" algn="ctr">
                <a:noFill/>
                <a:prstDash val="dash"/>
              </a:ln>
              <a:effectLst/>
            </p:spPr>
            <p:txBody>
              <a:bodyPr rtlCol="0" anchor="ctr"/>
              <a:lstStyle/>
              <a:p>
                <a:pPr algn="ctr" defTabSz="801046">
                  <a:defRPr/>
                </a:pPr>
                <a:r>
                  <a:rPr lang="en-US" altLang="zh-CN" sz="1400" kern="0" dirty="0" err="1">
                    <a:solidFill>
                      <a:srgbClr val="000000"/>
                    </a:solidFill>
                    <a:latin typeface="微软雅黑" panose="020B0503020204020204" pitchFamily="34" charset="-122"/>
                    <a:ea typeface="微软雅黑" panose="020B0503020204020204" pitchFamily="34" charset="-122"/>
                  </a:rPr>
                  <a:t>PHengLEI</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45" name="矩形 244">
                <a:extLst>
                  <a:ext uri="{FF2B5EF4-FFF2-40B4-BE49-F238E27FC236}">
                    <a16:creationId xmlns:a16="http://schemas.microsoft.com/office/drawing/2014/main" id="{61C648BC-DC27-4A32-A442-17D278E2CEDD}"/>
                  </a:ext>
                </a:extLst>
              </p:cNvPr>
              <p:cNvSpPr/>
              <p:nvPr/>
            </p:nvSpPr>
            <p:spPr>
              <a:xfrm>
                <a:off x="1770816" y="2591893"/>
                <a:ext cx="1471507" cy="249732"/>
              </a:xfrm>
              <a:prstGeom prst="rect">
                <a:avLst/>
              </a:prstGeom>
            </p:spPr>
            <p:txBody>
              <a:bodyPr wrap="square">
                <a:spAutoFit/>
              </a:bodyPr>
              <a:lstStyle/>
              <a:p>
                <a:pPr algn="ctr">
                  <a:defRPr/>
                </a:pPr>
                <a:r>
                  <a:rPr lang="zh-CN" altLang="en-US" sz="1400" b="1" kern="0" dirty="0">
                    <a:solidFill>
                      <a:srgbClr val="1D1D1A"/>
                    </a:solidFill>
                    <a:latin typeface="微软雅黑" panose="020B0503020204020204" pitchFamily="34" charset="-122"/>
                    <a:ea typeface="微软雅黑" panose="020B0503020204020204" pitchFamily="34" charset="-122"/>
                  </a:rPr>
                  <a:t>数值仿真</a:t>
                </a:r>
                <a:r>
                  <a:rPr lang="en-US" altLang="zh-CN" sz="1400" b="1" kern="0" dirty="0">
                    <a:solidFill>
                      <a:srgbClr val="1D1D1A"/>
                    </a:solidFill>
                    <a:latin typeface="微软雅黑" panose="020B0503020204020204" pitchFamily="34" charset="-122"/>
                    <a:ea typeface="微软雅黑" panose="020B0503020204020204" pitchFamily="34" charset="-122"/>
                  </a:rPr>
                  <a:t>(</a:t>
                </a:r>
                <a:r>
                  <a:rPr lang="zh-CN" altLang="en-US" sz="1400" b="1" kern="0" dirty="0">
                    <a:solidFill>
                      <a:srgbClr val="1D1D1A"/>
                    </a:solidFill>
                    <a:latin typeface="微软雅黑" panose="020B0503020204020204" pitchFamily="34" charset="-122"/>
                    <a:ea typeface="微软雅黑" panose="020B0503020204020204" pitchFamily="34" charset="-122"/>
                  </a:rPr>
                  <a:t>外部对接）</a:t>
                </a:r>
              </a:p>
            </p:txBody>
          </p:sp>
        </p:grpSp>
        <p:sp>
          <p:nvSpPr>
            <p:cNvPr id="201" name="矩形 200">
              <a:extLst>
                <a:ext uri="{FF2B5EF4-FFF2-40B4-BE49-F238E27FC236}">
                  <a16:creationId xmlns:a16="http://schemas.microsoft.com/office/drawing/2014/main" id="{A03BA42F-6D2A-4E1F-8165-3B97FB355715}"/>
                </a:ext>
              </a:extLst>
            </p:cNvPr>
            <p:cNvSpPr/>
            <p:nvPr/>
          </p:nvSpPr>
          <p:spPr>
            <a:xfrm>
              <a:off x="3618301" y="3740763"/>
              <a:ext cx="4127142" cy="605086"/>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202" name="矩形 201">
              <a:extLst>
                <a:ext uri="{FF2B5EF4-FFF2-40B4-BE49-F238E27FC236}">
                  <a16:creationId xmlns:a16="http://schemas.microsoft.com/office/drawing/2014/main" id="{9DE4983C-852E-48E1-94B5-38CD54BAC19E}"/>
                </a:ext>
              </a:extLst>
            </p:cNvPr>
            <p:cNvSpPr/>
            <p:nvPr/>
          </p:nvSpPr>
          <p:spPr>
            <a:xfrm>
              <a:off x="5094060" y="3739512"/>
              <a:ext cx="1342569" cy="264864"/>
            </a:xfrm>
            <a:prstGeom prst="rect">
              <a:avLst/>
            </a:prstGeom>
          </p:spPr>
          <p:txBody>
            <a:bodyPr wrap="square">
              <a:spAutoFit/>
            </a:bodyPr>
            <a:lstStyle/>
            <a:p>
              <a:pPr algn="ctr">
                <a:defRPr/>
              </a:pPr>
              <a:r>
                <a:rPr lang="en-US" altLang="zh-CN" sz="1400" b="1" kern="0" dirty="0">
                  <a:solidFill>
                    <a:srgbClr val="1D1D1A"/>
                  </a:solidFill>
                  <a:latin typeface="微软雅黑" panose="020B0503020204020204" pitchFamily="34" charset="-122"/>
                  <a:ea typeface="微软雅黑" panose="020B0503020204020204" pitchFamily="34" charset="-122"/>
                </a:rPr>
                <a:t>AI</a:t>
              </a:r>
              <a:r>
                <a:rPr lang="zh-CN" altLang="en-US" sz="1400" b="1" kern="0" dirty="0">
                  <a:solidFill>
                    <a:srgbClr val="1D1D1A"/>
                  </a:solidFill>
                  <a:latin typeface="微软雅黑" panose="020B0503020204020204" pitchFamily="34" charset="-122"/>
                  <a:ea typeface="微软雅黑" panose="020B0503020204020204" pitchFamily="34" charset="-122"/>
                </a:rPr>
                <a:t>耦合仿真</a:t>
              </a:r>
            </a:p>
          </p:txBody>
        </p:sp>
        <p:sp>
          <p:nvSpPr>
            <p:cNvPr id="203" name="矩形 202">
              <a:extLst>
                <a:ext uri="{FF2B5EF4-FFF2-40B4-BE49-F238E27FC236}">
                  <a16:creationId xmlns:a16="http://schemas.microsoft.com/office/drawing/2014/main" id="{3E42347F-9670-4E9F-8F19-FEBA4B5DF835}"/>
                </a:ext>
              </a:extLst>
            </p:cNvPr>
            <p:cNvSpPr/>
            <p:nvPr/>
          </p:nvSpPr>
          <p:spPr>
            <a:xfrm>
              <a:off x="5072987" y="3995907"/>
              <a:ext cx="1203212" cy="301905"/>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AI-LES</a:t>
              </a:r>
              <a:r>
                <a:rPr lang="zh-CN" altLang="en-US" sz="1400" kern="0" dirty="0">
                  <a:solidFill>
                    <a:srgbClr val="000000"/>
                  </a:solidFill>
                  <a:latin typeface="微软雅黑" panose="020B0503020204020204" pitchFamily="34" charset="-122"/>
                  <a:ea typeface="微软雅黑" panose="020B0503020204020204" pitchFamily="34" charset="-122"/>
                </a:rPr>
                <a:t>湍流模型</a:t>
              </a:r>
            </a:p>
          </p:txBody>
        </p:sp>
        <p:sp>
          <p:nvSpPr>
            <p:cNvPr id="204" name="矩形 203">
              <a:extLst>
                <a:ext uri="{FF2B5EF4-FFF2-40B4-BE49-F238E27FC236}">
                  <a16:creationId xmlns:a16="http://schemas.microsoft.com/office/drawing/2014/main" id="{1ED9650D-BEC2-46F0-BC31-C4E311803AEF}"/>
                </a:ext>
              </a:extLst>
            </p:cNvPr>
            <p:cNvSpPr/>
            <p:nvPr/>
          </p:nvSpPr>
          <p:spPr>
            <a:xfrm>
              <a:off x="6329754" y="3995907"/>
              <a:ext cx="645894" cy="301905"/>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AI </a:t>
              </a:r>
              <a:r>
                <a:rPr lang="zh-CN" altLang="en-US" sz="1400" kern="0" dirty="0">
                  <a:solidFill>
                    <a:srgbClr val="000000"/>
                  </a:solidFill>
                  <a:latin typeface="微软雅黑" panose="020B0503020204020204" pitchFamily="34" charset="-122"/>
                  <a:ea typeface="微软雅黑" panose="020B0503020204020204" pitchFamily="34" charset="-122"/>
                </a:rPr>
                <a:t>插值</a:t>
              </a:r>
            </a:p>
          </p:txBody>
        </p:sp>
        <p:sp>
          <p:nvSpPr>
            <p:cNvPr id="205" name="矩形 204">
              <a:extLst>
                <a:ext uri="{FF2B5EF4-FFF2-40B4-BE49-F238E27FC236}">
                  <a16:creationId xmlns:a16="http://schemas.microsoft.com/office/drawing/2014/main" id="{AAC46EDB-42E5-4CC6-B164-D88BC9455E05}"/>
                </a:ext>
              </a:extLst>
            </p:cNvPr>
            <p:cNvSpPr/>
            <p:nvPr/>
          </p:nvSpPr>
          <p:spPr>
            <a:xfrm>
              <a:off x="7029203" y="3995907"/>
              <a:ext cx="651067" cy="301905"/>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AI </a:t>
              </a:r>
              <a:r>
                <a:rPr lang="zh-CN" altLang="en-US" sz="1400" kern="0" dirty="0">
                  <a:solidFill>
                    <a:srgbClr val="000000"/>
                  </a:solidFill>
                  <a:latin typeface="微软雅黑" panose="020B0503020204020204" pitchFamily="34" charset="-122"/>
                  <a:ea typeface="微软雅黑" panose="020B0503020204020204" pitchFamily="34" charset="-122"/>
                </a:rPr>
                <a:t>超分</a:t>
              </a:r>
            </a:p>
          </p:txBody>
        </p:sp>
        <p:grpSp>
          <p:nvGrpSpPr>
            <p:cNvPr id="206" name="组合 205">
              <a:extLst>
                <a:ext uri="{FF2B5EF4-FFF2-40B4-BE49-F238E27FC236}">
                  <a16:creationId xmlns:a16="http://schemas.microsoft.com/office/drawing/2014/main" id="{6FA53419-BE9C-4AE9-B7DD-9CF0D39C71DE}"/>
                </a:ext>
              </a:extLst>
            </p:cNvPr>
            <p:cNvGrpSpPr/>
            <p:nvPr/>
          </p:nvGrpSpPr>
          <p:grpSpPr>
            <a:xfrm>
              <a:off x="2476590" y="1714366"/>
              <a:ext cx="6931057" cy="1345083"/>
              <a:chOff x="500646" y="847163"/>
              <a:chExt cx="7058180" cy="1268236"/>
            </a:xfrm>
          </p:grpSpPr>
          <p:sp>
            <p:nvSpPr>
              <p:cNvPr id="220" name="矩形 219">
                <a:extLst>
                  <a:ext uri="{FF2B5EF4-FFF2-40B4-BE49-F238E27FC236}">
                    <a16:creationId xmlns:a16="http://schemas.microsoft.com/office/drawing/2014/main" id="{1EE30EB8-4D6A-4F0E-8F48-7A003E8AEC4E}"/>
                  </a:ext>
                </a:extLst>
              </p:cNvPr>
              <p:cNvSpPr/>
              <p:nvPr/>
            </p:nvSpPr>
            <p:spPr>
              <a:xfrm>
                <a:off x="500646" y="847163"/>
                <a:ext cx="7058180" cy="1268236"/>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sp>
            <p:nvSpPr>
              <p:cNvPr id="221" name="文本框 220">
                <a:extLst>
                  <a:ext uri="{FF2B5EF4-FFF2-40B4-BE49-F238E27FC236}">
                    <a16:creationId xmlns:a16="http://schemas.microsoft.com/office/drawing/2014/main" id="{A8363951-647E-48C0-8FD2-D59D230D14FB}"/>
                  </a:ext>
                </a:extLst>
              </p:cNvPr>
              <p:cNvSpPr txBox="1"/>
              <p:nvPr/>
            </p:nvSpPr>
            <p:spPr>
              <a:xfrm>
                <a:off x="500646" y="851302"/>
                <a:ext cx="7042379" cy="249731"/>
              </a:xfrm>
              <a:prstGeom prst="rect">
                <a:avLst/>
              </a:prstGeom>
              <a:noFill/>
              <a:ln>
                <a:noFill/>
              </a:ln>
            </p:spPr>
            <p:txBody>
              <a:bodyPr wrap="square" rtlCol="0">
                <a:spAutoFit/>
              </a:bodyPr>
              <a:lstStyle/>
              <a:p>
                <a:pPr algn="ctr">
                  <a:defRPr/>
                </a:pPr>
                <a:r>
                  <a:rPr lang="zh-CN" altLang="en-US" sz="1400" b="1" kern="0" dirty="0">
                    <a:solidFill>
                      <a:srgbClr val="000000"/>
                    </a:solidFill>
                    <a:latin typeface="微软雅黑" panose="020B0503020204020204" pitchFamily="34" charset="-122"/>
                    <a:ea typeface="微软雅黑" panose="020B0503020204020204" pitchFamily="34" charset="-122"/>
                  </a:rPr>
                  <a:t>应用案例</a:t>
                </a:r>
              </a:p>
            </p:txBody>
          </p:sp>
          <p:grpSp>
            <p:nvGrpSpPr>
              <p:cNvPr id="222" name="组合 221">
                <a:extLst>
                  <a:ext uri="{FF2B5EF4-FFF2-40B4-BE49-F238E27FC236}">
                    <a16:creationId xmlns:a16="http://schemas.microsoft.com/office/drawing/2014/main" id="{5FDA6DB8-1591-4E87-A8CB-CD0824B295C8}"/>
                  </a:ext>
                </a:extLst>
              </p:cNvPr>
              <p:cNvGrpSpPr/>
              <p:nvPr/>
            </p:nvGrpSpPr>
            <p:grpSpPr>
              <a:xfrm>
                <a:off x="2251469" y="1062261"/>
                <a:ext cx="1769402" cy="991165"/>
                <a:chOff x="2251469" y="1062261"/>
                <a:chExt cx="1769402" cy="991165"/>
              </a:xfrm>
            </p:grpSpPr>
            <p:sp>
              <p:nvSpPr>
                <p:cNvPr id="238" name="矩形 237">
                  <a:extLst>
                    <a:ext uri="{FF2B5EF4-FFF2-40B4-BE49-F238E27FC236}">
                      <a16:creationId xmlns:a16="http://schemas.microsoft.com/office/drawing/2014/main" id="{7B6F1C30-1D69-4E9B-A199-D9D0EA128081}"/>
                    </a:ext>
                  </a:extLst>
                </p:cNvPr>
                <p:cNvSpPr/>
                <p:nvPr/>
              </p:nvSpPr>
              <p:spPr>
                <a:xfrm>
                  <a:off x="2251469" y="1062261"/>
                  <a:ext cx="1768709" cy="249731"/>
                </a:xfrm>
                <a:prstGeom prst="rect">
                  <a:avLst/>
                </a:prstGeom>
                <a:noFill/>
              </p:spPr>
              <p:txBody>
                <a:bodyPr wrap="square">
                  <a:spAutoFit/>
                </a:bodyPr>
                <a:lstStyle/>
                <a:p>
                  <a:pPr algn="ctr">
                    <a:defRPr/>
                  </a:pPr>
                  <a:r>
                    <a:rPr lang="zh-CN" altLang="en-US" sz="1400" b="1" kern="0" dirty="0">
                      <a:solidFill>
                        <a:srgbClr val="000000"/>
                      </a:solidFill>
                      <a:latin typeface="微软雅黑" panose="020B0503020204020204" pitchFamily="34" charset="-122"/>
                      <a:ea typeface="微软雅黑" panose="020B0503020204020204" pitchFamily="34" charset="-122"/>
                    </a:rPr>
                    <a:t>航空航天</a:t>
                  </a:r>
                </a:p>
              </p:txBody>
            </p:sp>
            <p:sp>
              <p:nvSpPr>
                <p:cNvPr id="239" name="矩形 238">
                  <a:extLst>
                    <a:ext uri="{FF2B5EF4-FFF2-40B4-BE49-F238E27FC236}">
                      <a16:creationId xmlns:a16="http://schemas.microsoft.com/office/drawing/2014/main" id="{7EFB462D-63FB-492C-816F-51FC0D891FB1}"/>
                    </a:ext>
                  </a:extLst>
                </p:cNvPr>
                <p:cNvSpPr/>
                <p:nvPr/>
              </p:nvSpPr>
              <p:spPr>
                <a:xfrm>
                  <a:off x="2253163" y="1318838"/>
                  <a:ext cx="1767708" cy="220134"/>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2D</a:t>
                  </a:r>
                  <a:r>
                    <a:rPr lang="zh-CN" altLang="en-US" sz="1400" kern="0" dirty="0">
                      <a:solidFill>
                        <a:srgbClr val="000000"/>
                      </a:solidFill>
                      <a:latin typeface="微软雅黑" panose="020B0503020204020204" pitchFamily="34" charset="-122"/>
                      <a:ea typeface="微软雅黑" panose="020B0503020204020204" pitchFamily="34" charset="-122"/>
                    </a:rPr>
                    <a:t>翼型绕流</a:t>
                  </a:r>
                </a:p>
              </p:txBody>
            </p:sp>
            <p:sp>
              <p:nvSpPr>
                <p:cNvPr id="240" name="矩形 239">
                  <a:extLst>
                    <a:ext uri="{FF2B5EF4-FFF2-40B4-BE49-F238E27FC236}">
                      <a16:creationId xmlns:a16="http://schemas.microsoft.com/office/drawing/2014/main" id="{3632B37C-3E4E-4B9E-B70B-8C16ED02CEEB}"/>
                    </a:ext>
                  </a:extLst>
                </p:cNvPr>
                <p:cNvSpPr/>
                <p:nvPr/>
              </p:nvSpPr>
              <p:spPr>
                <a:xfrm>
                  <a:off x="2251469" y="1574615"/>
                  <a:ext cx="1768709" cy="220134"/>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3D</a:t>
                  </a:r>
                  <a:r>
                    <a:rPr lang="zh-CN" altLang="en-US" sz="1400" kern="0" dirty="0">
                      <a:solidFill>
                        <a:srgbClr val="000000"/>
                      </a:solidFill>
                      <a:latin typeface="微软雅黑" panose="020B0503020204020204" pitchFamily="34" charset="-122"/>
                      <a:ea typeface="微软雅黑" panose="020B0503020204020204" pitchFamily="34" charset="-122"/>
                    </a:rPr>
                    <a:t>机翼</a:t>
                  </a:r>
                  <a:r>
                    <a:rPr lang="en-US" altLang="zh-CN" sz="1400" kern="0" dirty="0">
                      <a:solidFill>
                        <a:srgbClr val="000000"/>
                      </a:solidFill>
                      <a:latin typeface="微软雅黑" panose="020B0503020204020204" pitchFamily="34" charset="-122"/>
                      <a:ea typeface="微软雅黑" panose="020B0503020204020204" pitchFamily="34" charset="-122"/>
                    </a:rPr>
                    <a:t>/</a:t>
                  </a:r>
                  <a:r>
                    <a:rPr lang="zh-CN" altLang="en-US" sz="1400" kern="0" dirty="0">
                      <a:solidFill>
                        <a:srgbClr val="000000"/>
                      </a:solidFill>
                      <a:latin typeface="微软雅黑" panose="020B0503020204020204" pitchFamily="34" charset="-122"/>
                      <a:ea typeface="微软雅黑" panose="020B0503020204020204" pitchFamily="34" charset="-122"/>
                    </a:rPr>
                    <a:t>翼身组合体绕流</a:t>
                  </a:r>
                </a:p>
              </p:txBody>
            </p:sp>
            <p:sp>
              <p:nvSpPr>
                <p:cNvPr id="241" name="矩形 240">
                  <a:extLst>
                    <a:ext uri="{FF2B5EF4-FFF2-40B4-BE49-F238E27FC236}">
                      <a16:creationId xmlns:a16="http://schemas.microsoft.com/office/drawing/2014/main" id="{EF608A92-EC42-4883-8A53-A5F37C209C50}"/>
                    </a:ext>
                  </a:extLst>
                </p:cNvPr>
                <p:cNvSpPr/>
                <p:nvPr/>
              </p:nvSpPr>
              <p:spPr>
                <a:xfrm>
                  <a:off x="2252470" y="1827501"/>
                  <a:ext cx="1767708" cy="22592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高超声速气动热流动</a:t>
                  </a:r>
                </a:p>
              </p:txBody>
            </p:sp>
          </p:grpSp>
          <p:grpSp>
            <p:nvGrpSpPr>
              <p:cNvPr id="223" name="组合 222">
                <a:extLst>
                  <a:ext uri="{FF2B5EF4-FFF2-40B4-BE49-F238E27FC236}">
                    <a16:creationId xmlns:a16="http://schemas.microsoft.com/office/drawing/2014/main" id="{3E7175D7-3286-49EE-BF23-C2CA523B1F1B}"/>
                  </a:ext>
                </a:extLst>
              </p:cNvPr>
              <p:cNvGrpSpPr/>
              <p:nvPr/>
            </p:nvGrpSpPr>
            <p:grpSpPr>
              <a:xfrm>
                <a:off x="4089065" y="1062261"/>
                <a:ext cx="1630342" cy="985546"/>
                <a:chOff x="4089065" y="1062261"/>
                <a:chExt cx="1630342" cy="985546"/>
              </a:xfrm>
            </p:grpSpPr>
            <p:sp>
              <p:nvSpPr>
                <p:cNvPr id="234" name="矩形 233">
                  <a:extLst>
                    <a:ext uri="{FF2B5EF4-FFF2-40B4-BE49-F238E27FC236}">
                      <a16:creationId xmlns:a16="http://schemas.microsoft.com/office/drawing/2014/main" id="{30FF6CA7-3A25-43A7-B5F7-B02457C7582C}"/>
                    </a:ext>
                  </a:extLst>
                </p:cNvPr>
                <p:cNvSpPr/>
                <p:nvPr/>
              </p:nvSpPr>
              <p:spPr>
                <a:xfrm>
                  <a:off x="4089065" y="1062261"/>
                  <a:ext cx="1627096" cy="249731"/>
                </a:xfrm>
                <a:prstGeom prst="rect">
                  <a:avLst/>
                </a:prstGeom>
                <a:noFill/>
              </p:spPr>
              <p:txBody>
                <a:bodyPr wrap="square">
                  <a:spAutoFit/>
                </a:bodyPr>
                <a:lstStyle/>
                <a:p>
                  <a:pPr algn="ctr">
                    <a:defRPr/>
                  </a:pPr>
                  <a:r>
                    <a:rPr lang="zh-CN" altLang="en-US" sz="1400" b="1" kern="0" dirty="0">
                      <a:solidFill>
                        <a:srgbClr val="000000"/>
                      </a:solidFill>
                      <a:latin typeface="微软雅黑" panose="020B0503020204020204" pitchFamily="34" charset="-122"/>
                      <a:ea typeface="微软雅黑" panose="020B0503020204020204" pitchFamily="34" charset="-122"/>
                    </a:rPr>
                    <a:t>船舶制造</a:t>
                  </a:r>
                </a:p>
              </p:txBody>
            </p:sp>
            <p:sp>
              <p:nvSpPr>
                <p:cNvPr id="235" name="矩形 234">
                  <a:extLst>
                    <a:ext uri="{FF2B5EF4-FFF2-40B4-BE49-F238E27FC236}">
                      <a16:creationId xmlns:a16="http://schemas.microsoft.com/office/drawing/2014/main" id="{BD7CD8AA-0A17-449B-B35E-DB2A4756F064}"/>
                    </a:ext>
                  </a:extLst>
                </p:cNvPr>
                <p:cNvSpPr/>
                <p:nvPr/>
              </p:nvSpPr>
              <p:spPr>
                <a:xfrm>
                  <a:off x="4091454" y="1318838"/>
                  <a:ext cx="1627095"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船体型线流场</a:t>
                  </a:r>
                </a:p>
              </p:txBody>
            </p:sp>
            <p:sp>
              <p:nvSpPr>
                <p:cNvPr id="236" name="矩形 235">
                  <a:extLst>
                    <a:ext uri="{FF2B5EF4-FFF2-40B4-BE49-F238E27FC236}">
                      <a16:creationId xmlns:a16="http://schemas.microsoft.com/office/drawing/2014/main" id="{AA275F48-FD59-4959-8E9A-32EA989682CB}"/>
                    </a:ext>
                  </a:extLst>
                </p:cNvPr>
                <p:cNvSpPr/>
                <p:nvPr/>
              </p:nvSpPr>
              <p:spPr>
                <a:xfrm>
                  <a:off x="4092312" y="1574615"/>
                  <a:ext cx="1627095"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潜艇绕流</a:t>
                  </a:r>
                </a:p>
              </p:txBody>
            </p:sp>
            <p:sp>
              <p:nvSpPr>
                <p:cNvPr id="237" name="矩形 236">
                  <a:extLst>
                    <a:ext uri="{FF2B5EF4-FFF2-40B4-BE49-F238E27FC236}">
                      <a16:creationId xmlns:a16="http://schemas.microsoft.com/office/drawing/2014/main" id="{518CBCF8-C303-4B7C-896E-AB25DC23B609}"/>
                    </a:ext>
                  </a:extLst>
                </p:cNvPr>
                <p:cNvSpPr/>
                <p:nvPr/>
              </p:nvSpPr>
              <p:spPr>
                <a:xfrm>
                  <a:off x="4089621" y="1821882"/>
                  <a:ext cx="1627095" cy="22592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自由面两相流</a:t>
                  </a:r>
                </a:p>
              </p:txBody>
            </p:sp>
          </p:grpSp>
          <p:grpSp>
            <p:nvGrpSpPr>
              <p:cNvPr id="224" name="组合 223">
                <a:extLst>
                  <a:ext uri="{FF2B5EF4-FFF2-40B4-BE49-F238E27FC236}">
                    <a16:creationId xmlns:a16="http://schemas.microsoft.com/office/drawing/2014/main" id="{98302A90-0CC9-41D5-B999-8797F3413A79}"/>
                  </a:ext>
                </a:extLst>
              </p:cNvPr>
              <p:cNvGrpSpPr/>
              <p:nvPr/>
            </p:nvGrpSpPr>
            <p:grpSpPr>
              <a:xfrm>
                <a:off x="5785048" y="1068876"/>
                <a:ext cx="1631178" cy="985605"/>
                <a:chOff x="5785048" y="1068876"/>
                <a:chExt cx="1631178" cy="985605"/>
              </a:xfrm>
            </p:grpSpPr>
            <p:sp>
              <p:nvSpPr>
                <p:cNvPr id="230" name="矩形 229">
                  <a:extLst>
                    <a:ext uri="{FF2B5EF4-FFF2-40B4-BE49-F238E27FC236}">
                      <a16:creationId xmlns:a16="http://schemas.microsoft.com/office/drawing/2014/main" id="{893CB4A6-1B9D-493F-AF86-B36A249D78A2}"/>
                    </a:ext>
                  </a:extLst>
                </p:cNvPr>
                <p:cNvSpPr/>
                <p:nvPr/>
              </p:nvSpPr>
              <p:spPr>
                <a:xfrm>
                  <a:off x="5785048" y="1068876"/>
                  <a:ext cx="1627094" cy="249731"/>
                </a:xfrm>
                <a:prstGeom prst="rect">
                  <a:avLst/>
                </a:prstGeom>
                <a:noFill/>
              </p:spPr>
              <p:txBody>
                <a:bodyPr wrap="square">
                  <a:spAutoFit/>
                </a:bodyPr>
                <a:lstStyle/>
                <a:p>
                  <a:pPr algn="ctr">
                    <a:defRPr/>
                  </a:pPr>
                  <a:r>
                    <a:rPr lang="zh-CN" altLang="en-US" sz="1400" b="1" kern="0" dirty="0">
                      <a:solidFill>
                        <a:srgbClr val="000000"/>
                      </a:solidFill>
                      <a:latin typeface="微软雅黑" panose="020B0503020204020204" pitchFamily="34" charset="-122"/>
                      <a:ea typeface="微软雅黑" panose="020B0503020204020204" pitchFamily="34" charset="-122"/>
                    </a:rPr>
                    <a:t>能源电力</a:t>
                  </a:r>
                </a:p>
              </p:txBody>
            </p:sp>
            <p:sp>
              <p:nvSpPr>
                <p:cNvPr id="231" name="矩形 230">
                  <a:extLst>
                    <a:ext uri="{FF2B5EF4-FFF2-40B4-BE49-F238E27FC236}">
                      <a16:creationId xmlns:a16="http://schemas.microsoft.com/office/drawing/2014/main" id="{DDB26523-1F8D-4560-8C4E-C45E94D5B56E}"/>
                    </a:ext>
                  </a:extLst>
                </p:cNvPr>
                <p:cNvSpPr/>
                <p:nvPr/>
              </p:nvSpPr>
              <p:spPr>
                <a:xfrm>
                  <a:off x="5789131" y="1318839"/>
                  <a:ext cx="1627095"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风力机尾流</a:t>
                  </a:r>
                </a:p>
              </p:txBody>
            </p:sp>
            <p:sp>
              <p:nvSpPr>
                <p:cNvPr id="232" name="矩形 231">
                  <a:extLst>
                    <a:ext uri="{FF2B5EF4-FFF2-40B4-BE49-F238E27FC236}">
                      <a16:creationId xmlns:a16="http://schemas.microsoft.com/office/drawing/2014/main" id="{9E93D6F3-1B51-472F-933E-C4BEA44F1978}"/>
                    </a:ext>
                  </a:extLst>
                </p:cNvPr>
                <p:cNvSpPr/>
                <p:nvPr/>
              </p:nvSpPr>
              <p:spPr>
                <a:xfrm>
                  <a:off x="5789131" y="1574818"/>
                  <a:ext cx="1627095"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风力场超分重构</a:t>
                  </a:r>
                </a:p>
              </p:txBody>
            </p:sp>
            <p:sp>
              <p:nvSpPr>
                <p:cNvPr id="233" name="矩形 232">
                  <a:extLst>
                    <a:ext uri="{FF2B5EF4-FFF2-40B4-BE49-F238E27FC236}">
                      <a16:creationId xmlns:a16="http://schemas.microsoft.com/office/drawing/2014/main" id="{89E8A17A-9E63-44EE-95A6-B0F60BF044C0}"/>
                    </a:ext>
                  </a:extLst>
                </p:cNvPr>
                <p:cNvSpPr/>
                <p:nvPr/>
              </p:nvSpPr>
              <p:spPr>
                <a:xfrm>
                  <a:off x="5789131" y="1828556"/>
                  <a:ext cx="1627095" cy="22592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燃烧室流场预测</a:t>
                  </a:r>
                </a:p>
              </p:txBody>
            </p:sp>
          </p:grpSp>
          <p:grpSp>
            <p:nvGrpSpPr>
              <p:cNvPr id="225" name="组合 224">
                <a:extLst>
                  <a:ext uri="{FF2B5EF4-FFF2-40B4-BE49-F238E27FC236}">
                    <a16:creationId xmlns:a16="http://schemas.microsoft.com/office/drawing/2014/main" id="{644E67AB-B317-4228-B4B6-22A44E6AEFCD}"/>
                  </a:ext>
                </a:extLst>
              </p:cNvPr>
              <p:cNvGrpSpPr/>
              <p:nvPr/>
            </p:nvGrpSpPr>
            <p:grpSpPr>
              <a:xfrm>
                <a:off x="569529" y="1048756"/>
                <a:ext cx="1613055" cy="1002831"/>
                <a:chOff x="569529" y="1048756"/>
                <a:chExt cx="1613055" cy="1002831"/>
              </a:xfrm>
            </p:grpSpPr>
            <p:sp>
              <p:nvSpPr>
                <p:cNvPr id="226" name="矩形 225">
                  <a:extLst>
                    <a:ext uri="{FF2B5EF4-FFF2-40B4-BE49-F238E27FC236}">
                      <a16:creationId xmlns:a16="http://schemas.microsoft.com/office/drawing/2014/main" id="{001C9A1C-5C33-400D-9972-080ED3B1EE19}"/>
                    </a:ext>
                  </a:extLst>
                </p:cNvPr>
                <p:cNvSpPr/>
                <p:nvPr/>
              </p:nvSpPr>
              <p:spPr>
                <a:xfrm>
                  <a:off x="569529" y="1318839"/>
                  <a:ext cx="1613052"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圆柱绕流</a:t>
                  </a:r>
                </a:p>
              </p:txBody>
            </p:sp>
            <p:sp>
              <p:nvSpPr>
                <p:cNvPr id="227" name="矩形 226">
                  <a:extLst>
                    <a:ext uri="{FF2B5EF4-FFF2-40B4-BE49-F238E27FC236}">
                      <a16:creationId xmlns:a16="http://schemas.microsoft.com/office/drawing/2014/main" id="{B9E2655F-0857-4CF5-8E5B-208DB5CF357F}"/>
                    </a:ext>
                  </a:extLst>
                </p:cNvPr>
                <p:cNvSpPr/>
                <p:nvPr/>
              </p:nvSpPr>
              <p:spPr>
                <a:xfrm>
                  <a:off x="569532" y="1575145"/>
                  <a:ext cx="1613052"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方腔流动</a:t>
                  </a:r>
                </a:p>
              </p:txBody>
            </p:sp>
            <p:sp>
              <p:nvSpPr>
                <p:cNvPr id="228" name="矩形 227">
                  <a:extLst>
                    <a:ext uri="{FF2B5EF4-FFF2-40B4-BE49-F238E27FC236}">
                      <a16:creationId xmlns:a16="http://schemas.microsoft.com/office/drawing/2014/main" id="{6E457507-18E3-40D5-8718-706BCBE444A8}"/>
                    </a:ext>
                  </a:extLst>
                </p:cNvPr>
                <p:cNvSpPr/>
                <p:nvPr/>
              </p:nvSpPr>
              <p:spPr>
                <a:xfrm>
                  <a:off x="569531" y="1831453"/>
                  <a:ext cx="1613052" cy="220134"/>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管道流</a:t>
                  </a:r>
                </a:p>
              </p:txBody>
            </p:sp>
            <p:sp>
              <p:nvSpPr>
                <p:cNvPr id="229" name="矩形 228">
                  <a:extLst>
                    <a:ext uri="{FF2B5EF4-FFF2-40B4-BE49-F238E27FC236}">
                      <a16:creationId xmlns:a16="http://schemas.microsoft.com/office/drawing/2014/main" id="{482789E2-B095-4096-B91B-0E2ED8611932}"/>
                    </a:ext>
                  </a:extLst>
                </p:cNvPr>
                <p:cNvSpPr/>
                <p:nvPr/>
              </p:nvSpPr>
              <p:spPr>
                <a:xfrm>
                  <a:off x="569529" y="1048756"/>
                  <a:ext cx="1613052" cy="249731"/>
                </a:xfrm>
                <a:prstGeom prst="rect">
                  <a:avLst/>
                </a:prstGeom>
              </p:spPr>
              <p:txBody>
                <a:bodyPr wrap="square">
                  <a:spAutoFit/>
                </a:bodyPr>
                <a:lstStyle/>
                <a:p>
                  <a:pPr algn="ctr">
                    <a:defRPr/>
                  </a:pPr>
                  <a:r>
                    <a:rPr lang="zh-CN" altLang="en-US" sz="1400" b="1" kern="0" dirty="0">
                      <a:solidFill>
                        <a:srgbClr val="1D1D1A"/>
                      </a:solidFill>
                      <a:latin typeface="微软雅黑" panose="020B0503020204020204" pitchFamily="34" charset="-122"/>
                      <a:ea typeface="微软雅黑" panose="020B0503020204020204" pitchFamily="34" charset="-122"/>
                    </a:rPr>
                    <a:t>经典流动</a:t>
                  </a:r>
                </a:p>
              </p:txBody>
            </p:sp>
          </p:grpSp>
        </p:grpSp>
        <p:grpSp>
          <p:nvGrpSpPr>
            <p:cNvPr id="207" name="组合 206">
              <a:extLst>
                <a:ext uri="{FF2B5EF4-FFF2-40B4-BE49-F238E27FC236}">
                  <a16:creationId xmlns:a16="http://schemas.microsoft.com/office/drawing/2014/main" id="{1894BB17-610A-4A41-8630-C3B550E91DE0}"/>
                </a:ext>
              </a:extLst>
            </p:cNvPr>
            <p:cNvGrpSpPr/>
            <p:nvPr/>
          </p:nvGrpSpPr>
          <p:grpSpPr>
            <a:xfrm>
              <a:off x="2481406" y="3740762"/>
              <a:ext cx="1095950" cy="1373418"/>
              <a:chOff x="642091" y="4349334"/>
              <a:chExt cx="1822233" cy="1867302"/>
            </a:xfrm>
          </p:grpSpPr>
          <p:sp>
            <p:nvSpPr>
              <p:cNvPr id="215" name="矩形 214">
                <a:extLst>
                  <a:ext uri="{FF2B5EF4-FFF2-40B4-BE49-F238E27FC236}">
                    <a16:creationId xmlns:a16="http://schemas.microsoft.com/office/drawing/2014/main" id="{1D33087B-32BC-456A-AA1B-52892813F627}"/>
                  </a:ext>
                </a:extLst>
              </p:cNvPr>
              <p:cNvSpPr/>
              <p:nvPr/>
            </p:nvSpPr>
            <p:spPr>
              <a:xfrm>
                <a:off x="642091" y="4349334"/>
                <a:ext cx="1822233" cy="1867302"/>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216" name="矩形 215">
                <a:extLst>
                  <a:ext uri="{FF2B5EF4-FFF2-40B4-BE49-F238E27FC236}">
                    <a16:creationId xmlns:a16="http://schemas.microsoft.com/office/drawing/2014/main" id="{D5E78ECF-D323-4CF6-BD15-15A0C4DAE6E3}"/>
                  </a:ext>
                </a:extLst>
              </p:cNvPr>
              <p:cNvSpPr/>
              <p:nvPr/>
            </p:nvSpPr>
            <p:spPr>
              <a:xfrm>
                <a:off x="802959" y="4721522"/>
                <a:ext cx="1524347" cy="397495"/>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圆柱绕流</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17" name="矩形 216">
                <a:extLst>
                  <a:ext uri="{FF2B5EF4-FFF2-40B4-BE49-F238E27FC236}">
                    <a16:creationId xmlns:a16="http://schemas.microsoft.com/office/drawing/2014/main" id="{AF2A0373-71C6-40D3-83A2-4B63B408905E}"/>
                  </a:ext>
                </a:extLst>
              </p:cNvPr>
              <p:cNvSpPr/>
              <p:nvPr/>
            </p:nvSpPr>
            <p:spPr>
              <a:xfrm>
                <a:off x="804727" y="5180838"/>
                <a:ext cx="1541402" cy="397495"/>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dirty="0">
                    <a:solidFill>
                      <a:srgbClr val="000000"/>
                    </a:solidFill>
                    <a:latin typeface="微软雅黑" panose="020B0503020204020204" pitchFamily="34" charset="-122"/>
                    <a:ea typeface="微软雅黑" panose="020B0503020204020204" pitchFamily="34" charset="-122"/>
                  </a:rPr>
                  <a:t>翼型绕流</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18" name="矩形 217">
                <a:extLst>
                  <a:ext uri="{FF2B5EF4-FFF2-40B4-BE49-F238E27FC236}">
                    <a16:creationId xmlns:a16="http://schemas.microsoft.com/office/drawing/2014/main" id="{03B0F298-EEA7-4F40-8E20-9AD48D72242E}"/>
                  </a:ext>
                </a:extLst>
              </p:cNvPr>
              <p:cNvSpPr/>
              <p:nvPr/>
            </p:nvSpPr>
            <p:spPr>
              <a:xfrm>
                <a:off x="802961" y="5648520"/>
                <a:ext cx="1524346" cy="397495"/>
              </a:xfrm>
              <a:prstGeom prst="rect">
                <a:avLst/>
              </a:prstGeom>
              <a:solidFill>
                <a:schemeClr val="tx2"/>
              </a:solidFill>
              <a:ln w="12700" cap="flat" cmpd="sng" algn="ctr">
                <a:noFill/>
                <a:prstDash val="dash"/>
              </a:ln>
              <a:effectLst/>
            </p:spPr>
            <p:txBody>
              <a:bodyPr rtlCol="0" anchor="ctr"/>
              <a:lstStyle/>
              <a:p>
                <a:pPr algn="ctr" defTabSz="801046">
                  <a:defRPr/>
                </a:pPr>
                <a:r>
                  <a:rPr lang="zh-CN" altLang="en-US" sz="1400" kern="0">
                    <a:solidFill>
                      <a:srgbClr val="000000"/>
                    </a:solidFill>
                    <a:latin typeface="微软雅黑" panose="020B0503020204020204" pitchFamily="34" charset="-122"/>
                    <a:ea typeface="微软雅黑" panose="020B0503020204020204" pitchFamily="34" charset="-122"/>
                  </a:rPr>
                  <a:t>潜艇绕流</a:t>
                </a:r>
                <a:endParaRPr lang="en-US" altLang="zh-CN" sz="1400" kern="0" dirty="0">
                  <a:solidFill>
                    <a:srgbClr val="000000"/>
                  </a:solidFill>
                  <a:latin typeface="微软雅黑" panose="020B0503020204020204" pitchFamily="34" charset="-122"/>
                  <a:ea typeface="微软雅黑" panose="020B0503020204020204" pitchFamily="34" charset="-122"/>
                </a:endParaRPr>
              </a:p>
            </p:txBody>
          </p:sp>
          <p:sp>
            <p:nvSpPr>
              <p:cNvPr id="219" name="矩形 218">
                <a:extLst>
                  <a:ext uri="{FF2B5EF4-FFF2-40B4-BE49-F238E27FC236}">
                    <a16:creationId xmlns:a16="http://schemas.microsoft.com/office/drawing/2014/main" id="{21115E47-6C41-45F6-8E9D-06601B3DD98D}"/>
                  </a:ext>
                </a:extLst>
              </p:cNvPr>
              <p:cNvSpPr/>
              <p:nvPr/>
            </p:nvSpPr>
            <p:spPr>
              <a:xfrm>
                <a:off x="815479" y="4364911"/>
                <a:ext cx="1572479" cy="360109"/>
              </a:xfrm>
              <a:prstGeom prst="rect">
                <a:avLst/>
              </a:prstGeom>
            </p:spPr>
            <p:txBody>
              <a:bodyPr wrap="square">
                <a:spAutoFit/>
              </a:bodyPr>
              <a:lstStyle/>
              <a:p>
                <a:pPr algn="ctr">
                  <a:defRPr/>
                </a:pPr>
                <a:r>
                  <a:rPr lang="zh-CN" altLang="en-US" sz="1400" b="1" kern="0" dirty="0">
                    <a:solidFill>
                      <a:srgbClr val="1D1D1A"/>
                    </a:solidFill>
                    <a:latin typeface="微软雅黑" panose="020B0503020204020204" pitchFamily="34" charset="-122"/>
                    <a:ea typeface="微软雅黑" panose="020B0503020204020204" pitchFamily="34" charset="-122"/>
                  </a:rPr>
                  <a:t>开源数据集</a:t>
                </a:r>
              </a:p>
            </p:txBody>
          </p:sp>
        </p:grpSp>
        <p:sp>
          <p:nvSpPr>
            <p:cNvPr id="208" name="矩形 207">
              <a:extLst>
                <a:ext uri="{FF2B5EF4-FFF2-40B4-BE49-F238E27FC236}">
                  <a16:creationId xmlns:a16="http://schemas.microsoft.com/office/drawing/2014/main" id="{9DF9E33D-DFAC-46F3-9918-958EB3C83756}"/>
                </a:ext>
              </a:extLst>
            </p:cNvPr>
            <p:cNvSpPr/>
            <p:nvPr/>
          </p:nvSpPr>
          <p:spPr>
            <a:xfrm>
              <a:off x="3676863" y="3995907"/>
              <a:ext cx="1342569" cy="301905"/>
            </a:xfrm>
            <a:prstGeom prst="rect">
              <a:avLst/>
            </a:prstGeom>
            <a:solidFill>
              <a:schemeClr val="tx2"/>
            </a:solidFill>
            <a:ln w="12700" cap="flat" cmpd="sng" algn="ctr">
              <a:noFill/>
              <a:prstDash val="solid"/>
            </a:ln>
            <a:effectLst/>
          </p:spPr>
          <p:txBody>
            <a:bodyPr rtlCol="0" anchor="ctr"/>
            <a:lstStyle/>
            <a:p>
              <a:pPr algn="ctr">
                <a:defRPr/>
              </a:pPr>
              <a:r>
                <a:rPr lang="en-US" altLang="zh-CN" sz="1400" kern="0" dirty="0">
                  <a:solidFill>
                    <a:srgbClr val="000000"/>
                  </a:solidFill>
                  <a:latin typeface="微软雅黑" panose="020B0503020204020204" pitchFamily="34" charset="-122"/>
                  <a:ea typeface="微软雅黑" panose="020B0503020204020204" pitchFamily="34" charset="-122"/>
                </a:rPr>
                <a:t>AI-RANS</a:t>
              </a:r>
              <a:r>
                <a:rPr lang="zh-CN" altLang="en-US" sz="1400" kern="0" dirty="0">
                  <a:solidFill>
                    <a:srgbClr val="000000"/>
                  </a:solidFill>
                  <a:latin typeface="微软雅黑" panose="020B0503020204020204" pitchFamily="34" charset="-122"/>
                  <a:ea typeface="微软雅黑" panose="020B0503020204020204" pitchFamily="34" charset="-122"/>
                </a:rPr>
                <a:t>湍流模型</a:t>
              </a:r>
            </a:p>
          </p:txBody>
        </p:sp>
        <p:grpSp>
          <p:nvGrpSpPr>
            <p:cNvPr id="209" name="组合 208">
              <a:extLst>
                <a:ext uri="{FF2B5EF4-FFF2-40B4-BE49-F238E27FC236}">
                  <a16:creationId xmlns:a16="http://schemas.microsoft.com/office/drawing/2014/main" id="{CD6F59A2-B97E-4F1D-AB3C-EAF79EFB2B1E}"/>
                </a:ext>
              </a:extLst>
            </p:cNvPr>
            <p:cNvGrpSpPr/>
            <p:nvPr/>
          </p:nvGrpSpPr>
          <p:grpSpPr>
            <a:xfrm>
              <a:off x="5356828" y="4407900"/>
              <a:ext cx="2384524" cy="706280"/>
              <a:chOff x="5292899" y="4407874"/>
              <a:chExt cx="2384524" cy="706280"/>
            </a:xfrm>
          </p:grpSpPr>
          <p:sp>
            <p:nvSpPr>
              <p:cNvPr id="210" name="矩形 209">
                <a:extLst>
                  <a:ext uri="{FF2B5EF4-FFF2-40B4-BE49-F238E27FC236}">
                    <a16:creationId xmlns:a16="http://schemas.microsoft.com/office/drawing/2014/main" id="{1E963FCC-00FD-478A-B6B1-38AD4476297C}"/>
                  </a:ext>
                </a:extLst>
              </p:cNvPr>
              <p:cNvSpPr/>
              <p:nvPr/>
            </p:nvSpPr>
            <p:spPr>
              <a:xfrm>
                <a:off x="5292899" y="4407874"/>
                <a:ext cx="2384524" cy="706280"/>
              </a:xfrm>
              <a:prstGeom prst="rect">
                <a:avLst/>
              </a:prstGeom>
              <a:solidFill>
                <a:srgbClr val="BDD3F4"/>
              </a:solidFill>
              <a:ln w="12700" cap="flat" cmpd="sng" algn="ctr">
                <a:solidFill>
                  <a:schemeClr val="tx1"/>
                </a:solidFill>
                <a:prstDash val="solid"/>
                <a:miter lim="800000"/>
              </a:ln>
              <a:effectLst/>
            </p:spPr>
            <p:txBody>
              <a:bodyPr rtlCol="0" anchor="ctr"/>
              <a:lstStyle/>
              <a:p>
                <a:pPr algn="ctr">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211" name="矩形 210">
                <a:extLst>
                  <a:ext uri="{FF2B5EF4-FFF2-40B4-BE49-F238E27FC236}">
                    <a16:creationId xmlns:a16="http://schemas.microsoft.com/office/drawing/2014/main" id="{55EFCD2A-F0C7-4306-B8BC-AEA71108AF22}"/>
                  </a:ext>
                </a:extLst>
              </p:cNvPr>
              <p:cNvSpPr/>
              <p:nvPr/>
            </p:nvSpPr>
            <p:spPr>
              <a:xfrm>
                <a:off x="5387827" y="4750086"/>
                <a:ext cx="742461" cy="30190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有限体积</a:t>
                </a:r>
              </a:p>
            </p:txBody>
          </p:sp>
          <p:sp>
            <p:nvSpPr>
              <p:cNvPr id="212" name="矩形 211">
                <a:extLst>
                  <a:ext uri="{FF2B5EF4-FFF2-40B4-BE49-F238E27FC236}">
                    <a16:creationId xmlns:a16="http://schemas.microsoft.com/office/drawing/2014/main" id="{03A6CB0E-3F23-47F0-81EF-60B1E5CA8932}"/>
                  </a:ext>
                </a:extLst>
              </p:cNvPr>
              <p:cNvSpPr/>
              <p:nvPr/>
            </p:nvSpPr>
            <p:spPr>
              <a:xfrm>
                <a:off x="6167026" y="4750086"/>
                <a:ext cx="766489" cy="30190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有限差分</a:t>
                </a:r>
              </a:p>
            </p:txBody>
          </p:sp>
          <p:sp>
            <p:nvSpPr>
              <p:cNvPr id="213" name="矩形 212">
                <a:extLst>
                  <a:ext uri="{FF2B5EF4-FFF2-40B4-BE49-F238E27FC236}">
                    <a16:creationId xmlns:a16="http://schemas.microsoft.com/office/drawing/2014/main" id="{ACE7294B-2679-4EFB-B849-6415E8A53506}"/>
                  </a:ext>
                </a:extLst>
              </p:cNvPr>
              <p:cNvSpPr/>
              <p:nvPr/>
            </p:nvSpPr>
            <p:spPr>
              <a:xfrm>
                <a:off x="6974458" y="4750086"/>
                <a:ext cx="638978" cy="301905"/>
              </a:xfrm>
              <a:prstGeom prst="rect">
                <a:avLst/>
              </a:prstGeom>
              <a:solidFill>
                <a:schemeClr val="tx2"/>
              </a:solidFill>
              <a:ln w="12700" cap="flat" cmpd="sng" algn="ctr">
                <a:noFill/>
                <a:prstDash val="solid"/>
              </a:ln>
              <a:effectLst/>
            </p:spPr>
            <p:txBody>
              <a:bodyPr rtlCol="0" anchor="ctr"/>
              <a:lstStyle/>
              <a:p>
                <a:pPr algn="ctr">
                  <a:defRPr/>
                </a:pPr>
                <a:r>
                  <a:rPr lang="zh-CN" altLang="en-US" sz="1400" kern="0" dirty="0">
                    <a:solidFill>
                      <a:srgbClr val="000000"/>
                    </a:solidFill>
                    <a:latin typeface="微软雅黑" panose="020B0503020204020204" pitchFamily="34" charset="-122"/>
                    <a:ea typeface="微软雅黑" panose="020B0503020204020204" pitchFamily="34" charset="-122"/>
                  </a:rPr>
                  <a:t>谱方法</a:t>
                </a:r>
              </a:p>
            </p:txBody>
          </p:sp>
          <p:sp>
            <p:nvSpPr>
              <p:cNvPr id="214" name="矩形 213">
                <a:extLst>
                  <a:ext uri="{FF2B5EF4-FFF2-40B4-BE49-F238E27FC236}">
                    <a16:creationId xmlns:a16="http://schemas.microsoft.com/office/drawing/2014/main" id="{9FBB0723-4E07-4F46-8829-869D00BFAF21}"/>
                  </a:ext>
                </a:extLst>
              </p:cNvPr>
              <p:cNvSpPr/>
              <p:nvPr/>
            </p:nvSpPr>
            <p:spPr>
              <a:xfrm>
                <a:off x="5813876" y="4455739"/>
                <a:ext cx="1342569" cy="264864"/>
              </a:xfrm>
              <a:prstGeom prst="rect">
                <a:avLst/>
              </a:prstGeom>
            </p:spPr>
            <p:txBody>
              <a:bodyPr wrap="square">
                <a:spAutoFit/>
              </a:bodyPr>
              <a:lstStyle/>
              <a:p>
                <a:pPr algn="ctr">
                  <a:defRPr/>
                </a:pPr>
                <a:r>
                  <a:rPr lang="zh-CN" altLang="en-US" sz="1400" b="1" kern="0" dirty="0">
                    <a:solidFill>
                      <a:srgbClr val="1D1D1A"/>
                    </a:solidFill>
                    <a:latin typeface="微软雅黑" panose="020B0503020204020204" pitchFamily="34" charset="-122"/>
                    <a:ea typeface="微软雅黑" panose="020B0503020204020204" pitchFamily="34" charset="-122"/>
                  </a:rPr>
                  <a:t>可微</a:t>
                </a:r>
                <a:r>
                  <a:rPr lang="en-US" altLang="zh-CN" sz="1400" b="1" kern="0" dirty="0">
                    <a:solidFill>
                      <a:srgbClr val="1D1D1A"/>
                    </a:solidFill>
                    <a:latin typeface="微软雅黑" panose="020B0503020204020204" pitchFamily="34" charset="-122"/>
                    <a:ea typeface="微软雅黑" panose="020B0503020204020204" pitchFamily="34" charset="-122"/>
                  </a:rPr>
                  <a:t>CFD</a:t>
                </a:r>
                <a:r>
                  <a:rPr lang="zh-CN" altLang="en-US" sz="1400" b="1" kern="0" dirty="0">
                    <a:solidFill>
                      <a:srgbClr val="1D1D1A"/>
                    </a:solidFill>
                    <a:latin typeface="微软雅黑" panose="020B0503020204020204" pitchFamily="34" charset="-122"/>
                    <a:ea typeface="微软雅黑" panose="020B0503020204020204" pitchFamily="34" charset="-122"/>
                  </a:rPr>
                  <a:t>求解器</a:t>
                </a:r>
              </a:p>
            </p:txBody>
          </p:sp>
        </p:grpSp>
      </p:grpSp>
      <p:sp>
        <p:nvSpPr>
          <p:cNvPr id="3" name="矩形 2">
            <a:extLst>
              <a:ext uri="{FF2B5EF4-FFF2-40B4-BE49-F238E27FC236}">
                <a16:creationId xmlns:a16="http://schemas.microsoft.com/office/drawing/2014/main" id="{8E414004-298E-4D1B-8454-17F668D9AD9D}"/>
              </a:ext>
            </a:extLst>
          </p:cNvPr>
          <p:cNvSpPr/>
          <p:nvPr/>
        </p:nvSpPr>
        <p:spPr>
          <a:xfrm>
            <a:off x="510323" y="825231"/>
            <a:ext cx="11275098" cy="362792"/>
          </a:xfrm>
          <a:prstGeom prst="rect">
            <a:avLst/>
          </a:prstGeom>
        </p:spPr>
        <p:txBody>
          <a:bodyPr wrap="square">
            <a:spAutoFit/>
          </a:bodyPr>
          <a:lstStyle/>
          <a:p>
            <a:pPr defTabSz="913668">
              <a:lnSpc>
                <a:spcPct val="120000"/>
              </a:lnSpc>
              <a:defRPr/>
            </a:pPr>
            <a:r>
              <a:rPr lang="zh-CN" altLang="en-US" sz="1600" dirty="0">
                <a:solidFill>
                  <a:srgbClr val="1D1D1A"/>
                </a:solidFill>
                <a:latin typeface="微软雅黑" panose="020B0503020204020204" pitchFamily="34" charset="-122"/>
                <a:ea typeface="微软雅黑" panose="020B0503020204020204" pitchFamily="34" charset="-122"/>
              </a:rPr>
              <a:t>面向不同领域的工业流体仿真需求，打造</a:t>
            </a:r>
            <a:r>
              <a:rPr lang="en-US" altLang="zh-CN" sz="1600" dirty="0">
                <a:solidFill>
                  <a:srgbClr val="1D1D1A"/>
                </a:solidFill>
                <a:latin typeface="微软雅黑" panose="020B0503020204020204" pitchFamily="34" charset="-122"/>
                <a:ea typeface="微软雅黑" panose="020B0503020204020204" pitchFamily="34" charset="-122"/>
              </a:rPr>
              <a:t>AI</a:t>
            </a:r>
            <a:r>
              <a:rPr lang="zh-CN" altLang="en-US" sz="1600" dirty="0">
                <a:solidFill>
                  <a:srgbClr val="1D1D1A"/>
                </a:solidFill>
                <a:latin typeface="微软雅黑" panose="020B0503020204020204" pitchFamily="34" charset="-122"/>
                <a:ea typeface="微软雅黑" panose="020B0503020204020204" pitchFamily="34" charset="-122"/>
              </a:rPr>
              <a:t>流体仿真套件，提升仿真效率，缩短产品研发周期</a:t>
            </a:r>
            <a:endParaRPr lang="en-US" altLang="zh-CN" sz="1600" dirty="0">
              <a:solidFill>
                <a:srgbClr val="1D1D1A"/>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41C99BC0-A72A-47BF-BA4E-6322DF4BB157}"/>
              </a:ext>
            </a:extLst>
          </p:cNvPr>
          <p:cNvSpPr/>
          <p:nvPr/>
        </p:nvSpPr>
        <p:spPr>
          <a:xfrm>
            <a:off x="510324" y="5783366"/>
            <a:ext cx="11275097" cy="744435"/>
          </a:xfrm>
          <a:prstGeom prst="rect">
            <a:avLst/>
          </a:prstGeom>
        </p:spPr>
        <p:txBody>
          <a:bodyPr wrap="square">
            <a:spAutoFit/>
          </a:bodyPr>
          <a:lstStyle/>
          <a:p>
            <a:pPr fontAlgn="auto">
              <a:lnSpc>
                <a:spcPct val="140000"/>
              </a:lnSpc>
              <a:spcBef>
                <a:spcPts val="200"/>
              </a:spcBef>
              <a:spcAft>
                <a:spcPts val="0"/>
              </a:spcAft>
            </a:pPr>
            <a:r>
              <a:rPr lang="en-US" altLang="zh-CN" sz="1600" dirty="0">
                <a:solidFill>
                  <a:srgbClr val="1D1D1A"/>
                </a:solidFill>
                <a:latin typeface="微软雅黑" panose="020B0503020204020204" pitchFamily="34" charset="-122"/>
                <a:ea typeface="微软雅黑"/>
              </a:rPr>
              <a:t>AI</a:t>
            </a:r>
            <a:r>
              <a:rPr lang="zh-CN" altLang="en-US" sz="1600" dirty="0">
                <a:solidFill>
                  <a:srgbClr val="1D1D1A"/>
                </a:solidFill>
                <a:latin typeface="微软雅黑" panose="020B0503020204020204" pitchFamily="34" charset="-122"/>
                <a:ea typeface="微软雅黑"/>
              </a:rPr>
              <a:t>流体仿真存在</a:t>
            </a:r>
            <a:r>
              <a:rPr lang="zh-CN" altLang="en-US" sz="1600" b="1" dirty="0">
                <a:solidFill>
                  <a:srgbClr val="1D1D1A"/>
                </a:solidFill>
                <a:latin typeface="微软雅黑" panose="020B0503020204020204" pitchFamily="34" charset="-122"/>
                <a:ea typeface="微软雅黑"/>
              </a:rPr>
              <a:t>物理驱动</a:t>
            </a:r>
            <a:r>
              <a:rPr lang="zh-CN" altLang="en-US" sz="1600" dirty="0">
                <a:solidFill>
                  <a:srgbClr val="1D1D1A"/>
                </a:solidFill>
                <a:latin typeface="微软雅黑" panose="020B0503020204020204" pitchFamily="34" charset="-122"/>
                <a:ea typeface="微软雅黑"/>
              </a:rPr>
              <a:t>、</a:t>
            </a:r>
            <a:r>
              <a:rPr lang="zh-CN" altLang="en-US" sz="1600" b="1" dirty="0">
                <a:solidFill>
                  <a:srgbClr val="1D1D1A"/>
                </a:solidFill>
                <a:latin typeface="微软雅黑" panose="020B0503020204020204" pitchFamily="34" charset="-122"/>
                <a:ea typeface="微软雅黑"/>
              </a:rPr>
              <a:t>数据驱动</a:t>
            </a:r>
            <a:r>
              <a:rPr lang="zh-CN" altLang="en-US" sz="1600" dirty="0">
                <a:solidFill>
                  <a:srgbClr val="1D1D1A"/>
                </a:solidFill>
                <a:latin typeface="微软雅黑" panose="020B0503020204020204" pitchFamily="34" charset="-122"/>
                <a:ea typeface="微软雅黑"/>
              </a:rPr>
              <a:t>以及</a:t>
            </a:r>
            <a:r>
              <a:rPr lang="zh-CN" altLang="en-US" sz="1600" b="1" dirty="0">
                <a:solidFill>
                  <a:srgbClr val="1D1D1A"/>
                </a:solidFill>
                <a:latin typeface="微软雅黑" panose="020B0503020204020204" pitchFamily="34" charset="-122"/>
                <a:ea typeface="微软雅黑"/>
              </a:rPr>
              <a:t>物理</a:t>
            </a:r>
            <a:r>
              <a:rPr lang="en-US" altLang="zh-CN" sz="1600" b="1" dirty="0">
                <a:solidFill>
                  <a:srgbClr val="1D1D1A"/>
                </a:solidFill>
                <a:latin typeface="微软雅黑" panose="020B0503020204020204" pitchFamily="34" charset="-122"/>
                <a:ea typeface="微软雅黑"/>
              </a:rPr>
              <a:t>-</a:t>
            </a:r>
            <a:r>
              <a:rPr lang="zh-CN" altLang="en-US" sz="1600" b="1" dirty="0">
                <a:solidFill>
                  <a:srgbClr val="1D1D1A"/>
                </a:solidFill>
                <a:latin typeface="微软雅黑" panose="020B0503020204020204" pitchFamily="34" charset="-122"/>
                <a:ea typeface="微软雅黑"/>
              </a:rPr>
              <a:t>机理融合驱动</a:t>
            </a:r>
            <a:r>
              <a:rPr lang="zh-CN" altLang="en-US" sz="1600" dirty="0">
                <a:solidFill>
                  <a:srgbClr val="1D1D1A"/>
                </a:solidFill>
                <a:latin typeface="微软雅黑" panose="020B0503020204020204" pitchFamily="34" charset="-122"/>
                <a:ea typeface="微软雅黑"/>
              </a:rPr>
              <a:t>三种计算模式，为了支持</a:t>
            </a:r>
            <a:r>
              <a:rPr lang="en-US" altLang="zh-CN" sz="1600" dirty="0">
                <a:solidFill>
                  <a:srgbClr val="1D1D1A"/>
                </a:solidFill>
                <a:latin typeface="微软雅黑" panose="020B0503020204020204" pitchFamily="34" charset="-122"/>
                <a:ea typeface="微软雅黑"/>
              </a:rPr>
              <a:t>AI</a:t>
            </a:r>
            <a:r>
              <a:rPr lang="zh-CN" altLang="en-US" sz="1600" dirty="0">
                <a:solidFill>
                  <a:srgbClr val="1D1D1A"/>
                </a:solidFill>
                <a:latin typeface="微软雅黑" panose="020B0503020204020204" pitchFamily="34" charset="-122"/>
                <a:ea typeface="微软雅黑"/>
              </a:rPr>
              <a:t>与传统求解器的深度融合，</a:t>
            </a:r>
            <a:r>
              <a:rPr lang="en-US" altLang="zh-CN" sz="1600" dirty="0" err="1">
                <a:solidFill>
                  <a:srgbClr val="1D1D1A"/>
                </a:solidFill>
                <a:latin typeface="微软雅黑" panose="020B0503020204020204" pitchFamily="34" charset="-122"/>
                <a:ea typeface="微软雅黑"/>
              </a:rPr>
              <a:t>MindFlow</a:t>
            </a:r>
            <a:r>
              <a:rPr lang="zh-CN" altLang="en-US" sz="1600" dirty="0">
                <a:solidFill>
                  <a:srgbClr val="1D1D1A"/>
                </a:solidFill>
                <a:latin typeface="微软雅黑" panose="020B0503020204020204" pitchFamily="34" charset="-122"/>
                <a:ea typeface="微软雅黑"/>
              </a:rPr>
              <a:t>也推出了</a:t>
            </a:r>
            <a:r>
              <a:rPr lang="en-US" altLang="zh-CN" sz="1600" b="1" dirty="0" err="1">
                <a:solidFill>
                  <a:srgbClr val="1D1D1A"/>
                </a:solidFill>
                <a:latin typeface="微软雅黑" panose="020B0503020204020204" pitchFamily="34" charset="-122"/>
                <a:ea typeface="微软雅黑"/>
              </a:rPr>
              <a:t>MindFlow</a:t>
            </a:r>
            <a:r>
              <a:rPr lang="en-US" altLang="zh-CN" sz="1600" b="1" dirty="0">
                <a:solidFill>
                  <a:srgbClr val="1D1D1A"/>
                </a:solidFill>
                <a:latin typeface="微软雅黑" panose="020B0503020204020204" pitchFamily="34" charset="-122"/>
                <a:ea typeface="微软雅黑"/>
              </a:rPr>
              <a:t> CFD</a:t>
            </a:r>
            <a:r>
              <a:rPr lang="zh-CN" altLang="en-US" sz="1600" dirty="0">
                <a:solidFill>
                  <a:srgbClr val="1D1D1A"/>
                </a:solidFill>
                <a:latin typeface="微软雅黑" panose="020B0503020204020204" pitchFamily="34" charset="-122"/>
                <a:ea typeface="微软雅黑"/>
              </a:rPr>
              <a:t>可微分求解器</a:t>
            </a:r>
            <a:endParaRPr lang="en-US" altLang="zh-CN" sz="1600" dirty="0">
              <a:solidFill>
                <a:srgbClr val="1D1D1A"/>
              </a:solidFill>
              <a:latin typeface="微软雅黑" panose="020B0503020204020204" pitchFamily="34" charset="-122"/>
              <a:ea typeface="微软雅黑"/>
            </a:endParaRPr>
          </a:p>
        </p:txBody>
      </p:sp>
    </p:spTree>
    <p:extLst>
      <p:ext uri="{BB962C8B-B14F-4D97-AF65-F5344CB8AC3E}">
        <p14:creationId xmlns:p14="http://schemas.microsoft.com/office/powerpoint/2010/main" val="170835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43935"/>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物理驱动</a:t>
            </a:r>
            <a:r>
              <a:rPr lang="en-US" altLang="zh-CN" sz="2400" b="1" dirty="0">
                <a:latin typeface="微软雅黑" panose="020B0503020204020204" pitchFamily="34" charset="-122"/>
                <a:ea typeface="微软雅黑" panose="020B0503020204020204" pitchFamily="34" charset="-122"/>
              </a:rPr>
              <a:t>AI</a:t>
            </a:r>
            <a:r>
              <a:rPr lang="zh-CN" altLang="en-US" sz="2400" b="1" dirty="0">
                <a:latin typeface="微软雅黑" panose="020B0503020204020204" pitchFamily="34" charset="-122"/>
                <a:ea typeface="微软雅黑" panose="020B0503020204020204" pitchFamily="34" charset="-122"/>
              </a:rPr>
              <a:t>流体仿真</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63" name="文本框 62"/>
          <p:cNvSpPr txBox="1"/>
          <p:nvPr/>
        </p:nvSpPr>
        <p:spPr>
          <a:xfrm>
            <a:off x="364823" y="716738"/>
            <a:ext cx="11467753" cy="418191"/>
          </a:xfrm>
          <a:prstGeom prst="rect">
            <a:avLst/>
          </a:prstGeom>
          <a:noFill/>
        </p:spPr>
        <p:txBody>
          <a:bodyPr wrap="square" rtlCol="0">
            <a:spAutoFit/>
          </a:bodyPr>
          <a:lstStyle/>
          <a:p>
            <a:pPr marL="285750" indent="-285750" fontAlgn="auto">
              <a:lnSpc>
                <a:spcPct val="150000"/>
              </a:lnSpc>
              <a:spcBef>
                <a:spcPts val="0"/>
              </a:spcBef>
              <a:spcAft>
                <a:spcPts val="0"/>
              </a:spcAft>
              <a:buFont typeface="Wingdings" panose="05000000000000000000" pitchFamily="2" charset="2"/>
              <a:buChar char="p"/>
            </a:pPr>
            <a:r>
              <a:rPr lang="en-US" altLang="zh-CN" sz="1600" dirty="0">
                <a:solidFill>
                  <a:srgbClr val="000000"/>
                </a:solidFill>
                <a:latin typeface="微软雅黑" panose="020B0503020204020204" pitchFamily="34" charset="-122"/>
                <a:ea typeface="微软雅黑" panose="020B0503020204020204" pitchFamily="34" charset="-122"/>
              </a:rPr>
              <a:t>PINNs</a:t>
            </a:r>
            <a:r>
              <a:rPr lang="zh-CN" altLang="en-US" sz="1600" dirty="0">
                <a:solidFill>
                  <a:srgbClr val="000000"/>
                </a:solidFill>
                <a:latin typeface="微软雅黑" panose="020B0503020204020204" pitchFamily="34" charset="-122"/>
                <a:ea typeface="微软雅黑" panose="020B0503020204020204" pitchFamily="34" charset="-122"/>
              </a:rPr>
              <a:t>将物理方程引入到神经网络的损失函数中使其参与网络训练，从而使得学习的结果满足物理规律</a:t>
            </a:r>
            <a:endParaRPr lang="en-US" altLang="zh-CN" sz="1600" dirty="0">
              <a:solidFill>
                <a:srgbClr val="00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3"/>
          <a:stretch>
            <a:fillRect/>
          </a:stretch>
        </p:blipFill>
        <p:spPr>
          <a:xfrm>
            <a:off x="903967" y="1567579"/>
            <a:ext cx="3923406" cy="1337817"/>
          </a:xfrm>
          <a:prstGeom prst="rect">
            <a:avLst/>
          </a:prstGeom>
        </p:spPr>
      </p:pic>
      <p:pic>
        <p:nvPicPr>
          <p:cNvPr id="33" name="图片 32"/>
          <p:cNvPicPr>
            <a:picLocks noChangeAspect="1"/>
          </p:cNvPicPr>
          <p:nvPr/>
        </p:nvPicPr>
        <p:blipFill>
          <a:blip r:embed="rId4"/>
          <a:stretch>
            <a:fillRect/>
          </a:stretch>
        </p:blipFill>
        <p:spPr>
          <a:xfrm>
            <a:off x="5775721" y="1318401"/>
            <a:ext cx="5571772" cy="2237951"/>
          </a:xfrm>
          <a:prstGeom prst="rect">
            <a:avLst/>
          </a:prstGeom>
          <a:ln>
            <a:solidFill>
              <a:schemeClr val="tx1"/>
            </a:solidFill>
            <a:prstDash val="dash"/>
          </a:ln>
        </p:spPr>
      </p:pic>
      <p:sp>
        <p:nvSpPr>
          <p:cNvPr id="34" name="右箭头 33"/>
          <p:cNvSpPr/>
          <p:nvPr/>
        </p:nvSpPr>
        <p:spPr>
          <a:xfrm>
            <a:off x="5320917" y="2195733"/>
            <a:ext cx="227954" cy="281058"/>
          </a:xfrm>
          <a:prstGeom prst="right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5" name="文本框 34"/>
          <p:cNvSpPr txBox="1"/>
          <p:nvPr/>
        </p:nvSpPr>
        <p:spPr>
          <a:xfrm>
            <a:off x="689783" y="2903866"/>
            <a:ext cx="4689525" cy="652486"/>
          </a:xfrm>
          <a:prstGeom prst="rect">
            <a:avLst/>
          </a:prstGeom>
          <a:solidFill>
            <a:srgbClr val="FFFFFF"/>
          </a:solidFill>
          <a:ln w="0">
            <a:solidFill>
              <a:srgbClr val="000000"/>
            </a:solidFill>
          </a:ln>
          <a:effectLst>
            <a:outerShdw blurRad="50800" dist="38100" dir="2700000" algn="tl" rotWithShape="0">
              <a:prstClr val="black">
                <a:alpha val="40000"/>
              </a:prstClr>
            </a:outerShdw>
          </a:effectLst>
        </p:spPr>
        <p:txBody>
          <a:bodyPr wrap="square" rtlCol="0">
            <a:spAutoFit/>
          </a:bodyPr>
          <a:lstStyle/>
          <a:p>
            <a:pPr>
              <a:lnSpc>
                <a:spcPct val="130000"/>
              </a:lnSpc>
            </a:pPr>
            <a:r>
              <a:rPr lang="zh-CN" altLang="en-US" sz="1400" dirty="0">
                <a:solidFill>
                  <a:srgbClr val="1D1D1A"/>
                </a:solidFill>
                <a:latin typeface="Microsoft YaHei" panose="020B0503020204020204" pitchFamily="34" charset="-122"/>
                <a:ea typeface="Microsoft YaHei" panose="020B0503020204020204" pitchFamily="34" charset="-122"/>
              </a:rPr>
              <a:t>方程求解转化为神经网络的优化问题，借助</a:t>
            </a:r>
            <a:r>
              <a:rPr lang="en-US" altLang="zh-CN" sz="1400" dirty="0">
                <a:solidFill>
                  <a:srgbClr val="1D1D1A"/>
                </a:solidFill>
                <a:latin typeface="Microsoft YaHei" panose="020B0503020204020204" pitchFamily="34" charset="-122"/>
                <a:ea typeface="Microsoft YaHei" panose="020B0503020204020204" pitchFamily="34" charset="-122"/>
              </a:rPr>
              <a:t>AI</a:t>
            </a:r>
            <a:r>
              <a:rPr lang="zh-CN" altLang="en-US" sz="1400" dirty="0">
                <a:solidFill>
                  <a:srgbClr val="1D1D1A"/>
                </a:solidFill>
                <a:latin typeface="Microsoft YaHei" panose="020B0503020204020204" pitchFamily="34" charset="-122"/>
                <a:ea typeface="Microsoft YaHei" panose="020B0503020204020204" pitchFamily="34" charset="-122"/>
              </a:rPr>
              <a:t>框架的自动微分能力将物理约束直接嵌入到损失函数中</a:t>
            </a:r>
          </a:p>
        </p:txBody>
      </p:sp>
      <p:sp>
        <p:nvSpPr>
          <p:cNvPr id="68" name="文本框 67"/>
          <p:cNvSpPr txBox="1"/>
          <p:nvPr/>
        </p:nvSpPr>
        <p:spPr>
          <a:xfrm>
            <a:off x="364824" y="3561222"/>
            <a:ext cx="8013058" cy="418191"/>
          </a:xfrm>
          <a:prstGeom prst="rect">
            <a:avLst/>
          </a:prstGeom>
          <a:noFill/>
        </p:spPr>
        <p:txBody>
          <a:bodyPr wrap="square" rtlCol="0">
            <a:spAutoFit/>
          </a:bodyPr>
          <a:lstStyle/>
          <a:p>
            <a:pPr marL="285750" indent="-285750" fontAlgn="auto">
              <a:lnSpc>
                <a:spcPct val="150000"/>
              </a:lnSpc>
              <a:spcBef>
                <a:spcPts val="0"/>
              </a:spcBef>
              <a:spcAft>
                <a:spcPts val="0"/>
              </a:spcAft>
              <a:buFont typeface="Wingdings" panose="05000000000000000000" pitchFamily="2" charset="2"/>
              <a:buChar char="p"/>
            </a:pPr>
            <a:r>
              <a:rPr lang="en-US" altLang="zh-CN" sz="1600" dirty="0">
                <a:solidFill>
                  <a:srgbClr val="000000"/>
                </a:solidFill>
                <a:latin typeface="微软雅黑" panose="020B0503020204020204" pitchFamily="34" charset="-122"/>
                <a:ea typeface="微软雅黑" panose="020B0503020204020204" pitchFamily="34" charset="-122"/>
              </a:rPr>
              <a:t>PINNs</a:t>
            </a:r>
            <a:r>
              <a:rPr lang="zh-CN" altLang="en-US" sz="1600" dirty="0">
                <a:solidFill>
                  <a:srgbClr val="000000"/>
                </a:solidFill>
                <a:latin typeface="微软雅黑" panose="020B0503020204020204" pitchFamily="34" charset="-122"/>
                <a:ea typeface="微软雅黑" panose="020B0503020204020204" pitchFamily="34" charset="-122"/>
              </a:rPr>
              <a:t>的应用场景：</a:t>
            </a:r>
            <a:r>
              <a:rPr lang="en-US" altLang="zh-CN" sz="1600" dirty="0">
                <a:solidFill>
                  <a:srgbClr val="000000"/>
                </a:solidFill>
                <a:latin typeface="微软雅黑" panose="020B0503020204020204" pitchFamily="34" charset="-122"/>
                <a:ea typeface="微软雅黑" panose="020B0503020204020204" pitchFamily="34" charset="-122"/>
              </a:rPr>
              <a:t>PDE</a:t>
            </a:r>
            <a:r>
              <a:rPr lang="zh-CN" altLang="en-US" sz="1600" dirty="0">
                <a:solidFill>
                  <a:srgbClr val="000000"/>
                </a:solidFill>
                <a:latin typeface="微软雅黑" panose="020B0503020204020204" pitchFamily="34" charset="-122"/>
                <a:ea typeface="微软雅黑" panose="020B0503020204020204" pitchFamily="34" charset="-122"/>
              </a:rPr>
              <a:t>方程的正向求解、基于数据融合的反问题以及数据同化</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689783" y="4281283"/>
            <a:ext cx="5085937" cy="1745478"/>
          </a:xfrm>
          <a:prstGeom prst="rect">
            <a:avLst/>
          </a:prstGeom>
          <a:solidFill>
            <a:srgbClr val="FFFFFF"/>
          </a:solidFill>
          <a:ln w="6350">
            <a:solidFill>
              <a:schemeClr val="bg1"/>
            </a:solidFill>
          </a:ln>
          <a:effectLst>
            <a:outerShdw blurRad="50800" dist="38100" dir="2700000" algn="tl" rotWithShape="0">
              <a:prstClr val="black">
                <a:alpha val="40000"/>
              </a:prstClr>
            </a:outerShdw>
          </a:effectLst>
        </p:spPr>
        <p:txBody>
          <a:bodyPr wrap="square" rtlCol="0">
            <a:spAutoFit/>
          </a:bodyPr>
          <a:lstStyle/>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1</a:t>
            </a:r>
            <a:r>
              <a:rPr lang="zh-CN" altLang="en-US" sz="1400" dirty="0">
                <a:solidFill>
                  <a:srgbClr val="1D1D1A"/>
                </a:solidFill>
                <a:latin typeface="Microsoft YaHei" panose="020B0503020204020204" pitchFamily="34" charset="-122"/>
                <a:ea typeface="Microsoft YaHei" panose="020B0503020204020204" pitchFamily="34" charset="-122"/>
              </a:rPr>
              <a:t>、神经网络近似方程的解函数，快速推理定义域 </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     </a:t>
            </a:r>
            <a:r>
              <a:rPr lang="zh-CN" altLang="en-US" sz="1400" dirty="0">
                <a:solidFill>
                  <a:srgbClr val="1D1D1A"/>
                </a:solidFill>
                <a:latin typeface="Microsoft YaHei" panose="020B0503020204020204" pitchFamily="34" charset="-122"/>
                <a:ea typeface="Microsoft YaHei" panose="020B0503020204020204" pitchFamily="34" charset="-122"/>
              </a:rPr>
              <a:t>内任意位置的解，无需网格生成</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2</a:t>
            </a:r>
            <a:r>
              <a:rPr lang="zh-CN" altLang="en-US" sz="1400" dirty="0">
                <a:solidFill>
                  <a:srgbClr val="1D1D1A"/>
                </a:solidFill>
                <a:latin typeface="Microsoft YaHei" panose="020B0503020204020204" pitchFamily="34" charset="-122"/>
                <a:ea typeface="Microsoft YaHei" panose="020B0503020204020204" pitchFamily="34" charset="-122"/>
              </a:rPr>
              <a:t>、利用</a:t>
            </a:r>
            <a:r>
              <a:rPr lang="en-US" altLang="zh-CN" sz="1400" dirty="0">
                <a:solidFill>
                  <a:srgbClr val="1D1D1A"/>
                </a:solidFill>
                <a:latin typeface="Microsoft YaHei" panose="020B0503020204020204" pitchFamily="34" charset="-122"/>
                <a:ea typeface="Microsoft YaHei" panose="020B0503020204020204" pitchFamily="34" charset="-122"/>
              </a:rPr>
              <a:t>AI</a:t>
            </a:r>
            <a:r>
              <a:rPr lang="zh-CN" altLang="en-US" sz="1400" dirty="0">
                <a:solidFill>
                  <a:srgbClr val="1D1D1A"/>
                </a:solidFill>
                <a:latin typeface="Microsoft YaHei" panose="020B0503020204020204" pitchFamily="34" charset="-122"/>
                <a:ea typeface="Microsoft YaHei" panose="020B0503020204020204" pitchFamily="34" charset="-122"/>
              </a:rPr>
              <a:t>框架的自动微分能力避免了数值离散误差</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3</a:t>
            </a:r>
            <a:r>
              <a:rPr lang="zh-CN" altLang="en-US" sz="1400" dirty="0">
                <a:solidFill>
                  <a:srgbClr val="1D1D1A"/>
                </a:solidFill>
                <a:latin typeface="Microsoft YaHei" panose="020B0503020204020204" pitchFamily="34" charset="-122"/>
                <a:ea typeface="Microsoft YaHei" panose="020B0503020204020204" pitchFamily="34" charset="-122"/>
              </a:rPr>
              <a:t>、相比于传统方法，</a:t>
            </a:r>
            <a:r>
              <a:rPr lang="en-US" altLang="zh-CN" sz="1400" dirty="0">
                <a:solidFill>
                  <a:srgbClr val="1D1D1A"/>
                </a:solidFill>
                <a:latin typeface="Microsoft YaHei" panose="020B0503020204020204" pitchFamily="34" charset="-122"/>
                <a:ea typeface="Microsoft YaHei" panose="020B0503020204020204" pitchFamily="34" charset="-122"/>
              </a:rPr>
              <a:t>PINNs</a:t>
            </a:r>
            <a:r>
              <a:rPr lang="zh-CN" altLang="en-US" sz="1400" dirty="0">
                <a:solidFill>
                  <a:srgbClr val="1D1D1A"/>
                </a:solidFill>
                <a:latin typeface="Microsoft YaHei" panose="020B0503020204020204" pitchFamily="34" charset="-122"/>
                <a:ea typeface="Microsoft YaHei" panose="020B0503020204020204" pitchFamily="34" charset="-122"/>
              </a:rPr>
              <a:t>对于反问题及数据同化问</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     </a:t>
            </a:r>
            <a:r>
              <a:rPr lang="zh-CN" altLang="en-US" sz="1400" dirty="0">
                <a:solidFill>
                  <a:srgbClr val="1D1D1A"/>
                </a:solidFill>
                <a:latin typeface="Microsoft YaHei" panose="020B0503020204020204" pitchFamily="34" charset="-122"/>
                <a:ea typeface="Microsoft YaHei" panose="020B0503020204020204" pitchFamily="34" charset="-122"/>
              </a:rPr>
              <a:t>题具有显著优势</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4</a:t>
            </a:r>
            <a:r>
              <a:rPr lang="zh-CN" altLang="en-US" sz="1400" dirty="0">
                <a:solidFill>
                  <a:srgbClr val="1D1D1A"/>
                </a:solidFill>
                <a:latin typeface="Microsoft YaHei" panose="020B0503020204020204" pitchFamily="34" charset="-122"/>
                <a:ea typeface="Microsoft YaHei" panose="020B0503020204020204" pitchFamily="34" charset="-122"/>
              </a:rPr>
              <a:t>、相比数据驱动，外插能力更强且需求样本量更少</a:t>
            </a:r>
          </a:p>
        </p:txBody>
      </p:sp>
      <p:sp>
        <p:nvSpPr>
          <p:cNvPr id="70" name="文本框 69"/>
          <p:cNvSpPr txBox="1"/>
          <p:nvPr/>
        </p:nvSpPr>
        <p:spPr>
          <a:xfrm>
            <a:off x="6179736" y="4281283"/>
            <a:ext cx="5343069" cy="1772793"/>
          </a:xfrm>
          <a:prstGeom prst="rect">
            <a:avLst/>
          </a:prstGeom>
          <a:solidFill>
            <a:srgbClr val="FFFFFF"/>
          </a:solidFill>
          <a:ln w="6350">
            <a:solidFill>
              <a:schemeClr val="bg1"/>
            </a:solidFill>
          </a:ln>
          <a:effectLst>
            <a:outerShdw blurRad="50800" dist="38100" dir="2700000" algn="tl" rotWithShape="0">
              <a:prstClr val="black">
                <a:alpha val="40000"/>
              </a:prstClr>
            </a:outerShdw>
          </a:effectLst>
        </p:spPr>
        <p:txBody>
          <a:bodyPr wrap="square" rtlCol="0">
            <a:spAutoFit/>
          </a:bodyPr>
          <a:lstStyle/>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1</a:t>
            </a:r>
            <a:r>
              <a:rPr lang="zh-CN" altLang="en-US" sz="1400" dirty="0">
                <a:solidFill>
                  <a:srgbClr val="1D1D1A"/>
                </a:solidFill>
                <a:latin typeface="Microsoft YaHei" panose="020B0503020204020204" pitchFamily="34" charset="-122"/>
                <a:ea typeface="Microsoft YaHei" panose="020B0503020204020204" pitchFamily="34" charset="-122"/>
              </a:rPr>
              <a:t>、缺乏网络结构设计指引，奇异性问题学习困难</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2</a:t>
            </a:r>
            <a:r>
              <a:rPr lang="zh-CN" altLang="en-US" sz="1400" dirty="0">
                <a:solidFill>
                  <a:srgbClr val="1D1D1A"/>
                </a:solidFill>
                <a:latin typeface="Microsoft YaHei" panose="020B0503020204020204" pitchFamily="34" charset="-122"/>
                <a:ea typeface="Microsoft YaHei" panose="020B0503020204020204" pitchFamily="34" charset="-122"/>
              </a:rPr>
              <a:t>、</a:t>
            </a:r>
            <a:r>
              <a:rPr lang="en-US" altLang="zh-CN" sz="1400" dirty="0">
                <a:solidFill>
                  <a:srgbClr val="1D1D1A"/>
                </a:solidFill>
                <a:latin typeface="Microsoft YaHei" panose="020B0503020204020204" pitchFamily="34" charset="-122"/>
                <a:ea typeface="Microsoft YaHei" panose="020B0503020204020204" pitchFamily="34" charset="-122"/>
              </a:rPr>
              <a:t>PINNs</a:t>
            </a:r>
            <a:r>
              <a:rPr lang="zh-CN" altLang="en-US" sz="1400" dirty="0">
                <a:solidFill>
                  <a:srgbClr val="1D1D1A"/>
                </a:solidFill>
                <a:latin typeface="Microsoft YaHei" panose="020B0503020204020204" pitchFamily="34" charset="-122"/>
                <a:ea typeface="Microsoft YaHei" panose="020B0503020204020204" pitchFamily="34" charset="-122"/>
              </a:rPr>
              <a:t>损失函数包含方程和边界条件等多项约束，训</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     </a:t>
            </a:r>
            <a:r>
              <a:rPr lang="zh-CN" altLang="en-US" sz="1400" dirty="0">
                <a:solidFill>
                  <a:srgbClr val="1D1D1A"/>
                </a:solidFill>
                <a:latin typeface="Microsoft YaHei" panose="020B0503020204020204" pitchFamily="34" charset="-122"/>
                <a:ea typeface="Microsoft YaHei" panose="020B0503020204020204" pitchFamily="34" charset="-122"/>
              </a:rPr>
              <a:t>练难以收敛</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3</a:t>
            </a:r>
            <a:r>
              <a:rPr lang="zh-CN" altLang="en-US" sz="1400" dirty="0">
                <a:solidFill>
                  <a:srgbClr val="1D1D1A"/>
                </a:solidFill>
                <a:latin typeface="Microsoft YaHei" panose="020B0503020204020204" pitchFamily="34" charset="-122"/>
                <a:ea typeface="Microsoft YaHei" panose="020B0503020204020204" pitchFamily="34" charset="-122"/>
              </a:rPr>
              <a:t>、物理约束变化时</a:t>
            </a:r>
            <a:r>
              <a:rPr lang="en-US" altLang="zh-CN" sz="1400" dirty="0">
                <a:solidFill>
                  <a:srgbClr val="1D1D1A"/>
                </a:solidFill>
                <a:latin typeface="Microsoft YaHei" panose="020B0503020204020204" pitchFamily="34" charset="-122"/>
                <a:ea typeface="Microsoft YaHei" panose="020B0503020204020204" pitchFamily="34" charset="-122"/>
              </a:rPr>
              <a:t>PINNs</a:t>
            </a:r>
            <a:r>
              <a:rPr lang="zh-CN" altLang="en-US" sz="1400" dirty="0">
                <a:solidFill>
                  <a:srgbClr val="1D1D1A"/>
                </a:solidFill>
                <a:latin typeface="Microsoft YaHei" panose="020B0503020204020204" pitchFamily="34" charset="-122"/>
                <a:ea typeface="Microsoft YaHei" panose="020B0503020204020204" pitchFamily="34" charset="-122"/>
              </a:rPr>
              <a:t>需要重新训练，缺乏泛化性</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4</a:t>
            </a:r>
            <a:r>
              <a:rPr lang="zh-CN" altLang="en-US" sz="1400" dirty="0">
                <a:solidFill>
                  <a:srgbClr val="1D1D1A"/>
                </a:solidFill>
                <a:latin typeface="Microsoft YaHei" panose="020B0503020204020204" pitchFamily="34" charset="-122"/>
                <a:ea typeface="Microsoft YaHei" panose="020B0503020204020204" pitchFamily="34" charset="-122"/>
              </a:rPr>
              <a:t>、</a:t>
            </a:r>
            <a:r>
              <a:rPr lang="en-US" altLang="zh-CN" sz="1400" dirty="0">
                <a:solidFill>
                  <a:srgbClr val="1D1D1A"/>
                </a:solidFill>
                <a:latin typeface="Microsoft YaHei" panose="020B0503020204020204" pitchFamily="34" charset="-122"/>
                <a:ea typeface="Microsoft YaHei" panose="020B0503020204020204" pitchFamily="34" charset="-122"/>
              </a:rPr>
              <a:t>PINNs</a:t>
            </a:r>
            <a:r>
              <a:rPr lang="zh-CN" altLang="en-US" sz="1400" dirty="0">
                <a:solidFill>
                  <a:srgbClr val="1D1D1A"/>
                </a:solidFill>
                <a:latin typeface="Microsoft YaHei" panose="020B0503020204020204" pitchFamily="34" charset="-122"/>
                <a:ea typeface="Microsoft YaHei" panose="020B0503020204020204" pitchFamily="34" charset="-122"/>
              </a:rPr>
              <a:t>将方程求解转为优化问题，计算精度和收敛缺 </a:t>
            </a:r>
            <a:endParaRPr lang="en-US" altLang="zh-CN" sz="1400" dirty="0">
              <a:solidFill>
                <a:srgbClr val="1D1D1A"/>
              </a:solidFill>
              <a:latin typeface="Microsoft YaHei" panose="020B0503020204020204" pitchFamily="34" charset="-122"/>
              <a:ea typeface="Microsoft YaHei" panose="020B0503020204020204" pitchFamily="34" charset="-122"/>
            </a:endParaRPr>
          </a:p>
          <a:p>
            <a:pPr indent="-457200">
              <a:lnSpc>
                <a:spcPct val="130000"/>
              </a:lnSpc>
            </a:pPr>
            <a:r>
              <a:rPr lang="en-US" altLang="zh-CN" sz="1400" dirty="0">
                <a:solidFill>
                  <a:srgbClr val="1D1D1A"/>
                </a:solidFill>
                <a:latin typeface="Microsoft YaHei" panose="020B0503020204020204" pitchFamily="34" charset="-122"/>
                <a:ea typeface="Microsoft YaHei" panose="020B0503020204020204" pitchFamily="34" charset="-122"/>
              </a:rPr>
              <a:t>     </a:t>
            </a:r>
            <a:r>
              <a:rPr lang="zh-CN" altLang="en-US" sz="1400" dirty="0">
                <a:solidFill>
                  <a:srgbClr val="1D1D1A"/>
                </a:solidFill>
                <a:latin typeface="Microsoft YaHei" panose="020B0503020204020204" pitchFamily="34" charset="-122"/>
                <a:ea typeface="Microsoft YaHei" panose="020B0503020204020204" pitchFamily="34" charset="-122"/>
              </a:rPr>
              <a:t>乏理论保证</a:t>
            </a:r>
            <a:endParaRPr lang="en-US" altLang="zh-CN" sz="1400" dirty="0">
              <a:solidFill>
                <a:srgbClr val="1D1D1A"/>
              </a:solidFill>
              <a:latin typeface="Microsoft YaHei" panose="020B0503020204020204" pitchFamily="34" charset="-122"/>
              <a:ea typeface="Microsoft YaHei" panose="020B0503020204020204" pitchFamily="34" charset="-122"/>
            </a:endParaRPr>
          </a:p>
        </p:txBody>
      </p:sp>
      <p:sp>
        <p:nvSpPr>
          <p:cNvPr id="36" name="文本框 35"/>
          <p:cNvSpPr txBox="1"/>
          <p:nvPr/>
        </p:nvSpPr>
        <p:spPr>
          <a:xfrm>
            <a:off x="2790468" y="3813078"/>
            <a:ext cx="543739" cy="462050"/>
          </a:xfrm>
          <a:prstGeom prst="rect">
            <a:avLst/>
          </a:prstGeom>
          <a:noFill/>
        </p:spPr>
        <p:txBody>
          <a:bodyPr wrap="none" rtlCol="0">
            <a:spAutoFit/>
          </a:bodyPr>
          <a:lstStyle/>
          <a:p>
            <a:pPr>
              <a:lnSpc>
                <a:spcPts val="3440"/>
              </a:lnSpc>
            </a:pPr>
            <a:r>
              <a:rPr lang="zh-CN" altLang="en-US" sz="1400" b="1" dirty="0">
                <a:solidFill>
                  <a:srgbClr val="1D1D1A"/>
                </a:solidFill>
                <a:latin typeface="Microsoft YaHei" panose="020B0503020204020204" pitchFamily="34" charset="-122"/>
                <a:ea typeface="Microsoft YaHei" panose="020B0503020204020204" pitchFamily="34" charset="-122"/>
              </a:rPr>
              <a:t>优势</a:t>
            </a:r>
          </a:p>
        </p:txBody>
      </p:sp>
      <p:sp>
        <p:nvSpPr>
          <p:cNvPr id="71" name="文本框 70"/>
          <p:cNvSpPr txBox="1"/>
          <p:nvPr/>
        </p:nvSpPr>
        <p:spPr>
          <a:xfrm>
            <a:off x="8543704" y="3813078"/>
            <a:ext cx="543739" cy="462050"/>
          </a:xfrm>
          <a:prstGeom prst="rect">
            <a:avLst/>
          </a:prstGeom>
          <a:noFill/>
        </p:spPr>
        <p:txBody>
          <a:bodyPr wrap="none" rtlCol="0">
            <a:spAutoFit/>
          </a:bodyPr>
          <a:lstStyle/>
          <a:p>
            <a:pPr>
              <a:lnSpc>
                <a:spcPts val="3440"/>
              </a:lnSpc>
            </a:pPr>
            <a:r>
              <a:rPr lang="zh-CN" altLang="en-US" sz="1400" b="1" dirty="0">
                <a:solidFill>
                  <a:srgbClr val="1D1D1A"/>
                </a:solidFill>
                <a:latin typeface="Microsoft YaHei" panose="020B0503020204020204" pitchFamily="34" charset="-122"/>
                <a:ea typeface="Microsoft YaHei" panose="020B0503020204020204" pitchFamily="34" charset="-122"/>
              </a:rPr>
              <a:t>现状</a:t>
            </a:r>
          </a:p>
        </p:txBody>
      </p:sp>
      <p:sp>
        <p:nvSpPr>
          <p:cNvPr id="2" name="矩形 1"/>
          <p:cNvSpPr/>
          <p:nvPr/>
        </p:nvSpPr>
        <p:spPr>
          <a:xfrm>
            <a:off x="619446" y="1093872"/>
            <a:ext cx="2694969" cy="415498"/>
          </a:xfrm>
          <a:prstGeom prst="rect">
            <a:avLst/>
          </a:prstGeom>
        </p:spPr>
        <p:txBody>
          <a:bodyPr wrap="none">
            <a:spAutoFit/>
          </a:bodyPr>
          <a:lstStyle/>
          <a:p>
            <a:pPr fontAlgn="auto">
              <a:lnSpc>
                <a:spcPct val="150000"/>
              </a:lnSpc>
              <a:spcBef>
                <a:spcPts val="0"/>
              </a:spcBef>
              <a:spcAft>
                <a:spcPts val="0"/>
              </a:spcAft>
            </a:pPr>
            <a:r>
              <a:rPr lang="en-US" altLang="zh-CN" sz="1400" dirty="0" err="1">
                <a:solidFill>
                  <a:srgbClr val="000000"/>
                </a:solidFill>
                <a:latin typeface="微软雅黑" panose="020B0503020204020204" pitchFamily="34" charset="-122"/>
                <a:ea typeface="微软雅黑" panose="020B0503020204020204" pitchFamily="34" charset="-122"/>
              </a:rPr>
              <a:t>Raissi</a:t>
            </a:r>
            <a:r>
              <a:rPr lang="en-US" altLang="zh-CN" sz="1400" dirty="0">
                <a:solidFill>
                  <a:srgbClr val="000000"/>
                </a:solidFill>
                <a:latin typeface="微软雅黑" panose="020B0503020204020204" pitchFamily="34" charset="-122"/>
                <a:ea typeface="微软雅黑" panose="020B0503020204020204" pitchFamily="34" charset="-122"/>
              </a:rPr>
              <a:t> et al., </a:t>
            </a:r>
            <a:r>
              <a:rPr lang="en-US" altLang="zh-CN" sz="1400" dirty="0" err="1">
                <a:solidFill>
                  <a:srgbClr val="000000"/>
                </a:solidFill>
                <a:latin typeface="微软雅黑" panose="020B0503020204020204" pitchFamily="34" charset="-122"/>
                <a:ea typeface="微软雅黑" panose="020B0503020204020204" pitchFamily="34" charset="-122"/>
              </a:rPr>
              <a:t>J.Com.Phy</a:t>
            </a:r>
            <a:r>
              <a:rPr lang="en-US" altLang="zh-CN" sz="1400" dirty="0">
                <a:solidFill>
                  <a:srgbClr val="000000"/>
                </a:solidFill>
                <a:latin typeface="微软雅黑" panose="020B0503020204020204" pitchFamily="34" charset="-122"/>
                <a:ea typeface="微软雅黑" panose="020B0503020204020204" pitchFamily="34" charset="-122"/>
              </a:rPr>
              <a:t>., 2019</a:t>
            </a:r>
          </a:p>
        </p:txBody>
      </p:sp>
      <p:sp>
        <p:nvSpPr>
          <p:cNvPr id="14" name="圆角矩形 13"/>
          <p:cNvSpPr/>
          <p:nvPr/>
        </p:nvSpPr>
        <p:spPr bwMode="auto">
          <a:xfrm>
            <a:off x="676580" y="6156976"/>
            <a:ext cx="10846225" cy="388922"/>
          </a:xfrm>
          <a:prstGeom prst="roundRect">
            <a:avLst/>
          </a:prstGeom>
          <a:solidFill>
            <a:srgbClr val="990000"/>
          </a:solidFill>
          <a:ln>
            <a:solidFill>
              <a:srgbClr val="000000"/>
            </a:solidFill>
          </a:ln>
          <a:effectLst/>
          <a:extLst/>
        </p:spPr>
        <p:txBody>
          <a:bodyPr vert="horz" wrap="square" lIns="68535" tIns="34268" rIns="68535" bIns="34268" numCol="1" rtlCol="0" anchor="t" anchorCtr="0" compatLnSpc="1">
            <a:prstTxWarp prst="textNoShape">
              <a:avLst/>
            </a:prstTxWarp>
          </a:bodyPr>
          <a:lstStyle/>
          <a:p>
            <a:pPr algn="ctr"/>
            <a:r>
              <a:rPr lang="en-US" altLang="zh-CN" sz="1600" b="1" kern="0" dirty="0">
                <a:solidFill>
                  <a:srgbClr val="FFFFFF"/>
                </a:solidFill>
                <a:latin typeface="微软雅黑" panose="020B0503020204020204" pitchFamily="34" charset="-122"/>
                <a:ea typeface="微软雅黑" panose="020B0503020204020204" pitchFamily="34" charset="-122"/>
              </a:rPr>
              <a:t>PINNs</a:t>
            </a:r>
            <a:r>
              <a:rPr lang="zh-CN" altLang="en-US" sz="1600" b="1" kern="0" dirty="0">
                <a:solidFill>
                  <a:srgbClr val="FFFFFF"/>
                </a:solidFill>
                <a:latin typeface="微软雅黑" panose="020B0503020204020204" pitchFamily="34" charset="-122"/>
                <a:ea typeface="微软雅黑" panose="020B0503020204020204" pitchFamily="34" charset="-122"/>
              </a:rPr>
              <a:t>建立了通过物理约束实现无监督学习的</a:t>
            </a:r>
            <a:r>
              <a:rPr lang="en-US" altLang="zh-CN" sz="1600" b="1" kern="0" dirty="0">
                <a:solidFill>
                  <a:srgbClr val="FFFFFF"/>
                </a:solidFill>
                <a:latin typeface="微软雅黑" panose="020B0503020204020204" pitchFamily="34" charset="-122"/>
                <a:ea typeface="微软雅黑" panose="020B0503020204020204" pitchFamily="34" charset="-122"/>
              </a:rPr>
              <a:t>AI</a:t>
            </a:r>
            <a:r>
              <a:rPr lang="zh-CN" altLang="en-US" sz="1600" b="1" kern="0" dirty="0">
                <a:solidFill>
                  <a:srgbClr val="FFFFFF"/>
                </a:solidFill>
                <a:latin typeface="微软雅黑" panose="020B0503020204020204" pitchFamily="34" charset="-122"/>
                <a:ea typeface="微软雅黑" panose="020B0503020204020204" pitchFamily="34" charset="-122"/>
              </a:rPr>
              <a:t>新范式，</a:t>
            </a:r>
            <a:r>
              <a:rPr lang="en-US" altLang="zh-CN" sz="1600" b="1" kern="0" dirty="0">
                <a:solidFill>
                  <a:srgbClr val="FFFFFF"/>
                </a:solidFill>
                <a:latin typeface="微软雅黑" panose="020B0503020204020204" pitchFamily="34" charset="-122"/>
                <a:ea typeface="微软雅黑" panose="020B0503020204020204" pitchFamily="34" charset="-122"/>
              </a:rPr>
              <a:t>AI</a:t>
            </a:r>
            <a:r>
              <a:rPr lang="zh-CN" altLang="en-US" sz="1600" b="1" kern="0" dirty="0">
                <a:solidFill>
                  <a:srgbClr val="FFFFFF"/>
                </a:solidFill>
                <a:latin typeface="微软雅黑" panose="020B0503020204020204" pitchFamily="34" charset="-122"/>
                <a:ea typeface="微软雅黑" panose="020B0503020204020204" pitchFamily="34" charset="-122"/>
              </a:rPr>
              <a:t>科学计算开创性工作，以此为基础引发诸多演进</a:t>
            </a:r>
            <a:endParaRPr lang="en-US" altLang="zh-CN" sz="1600" b="1" kern="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2330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457295"/>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物理驱动</a:t>
            </a:r>
            <a:r>
              <a:rPr lang="en-US" altLang="zh-CN" sz="2400" b="1" dirty="0">
                <a:latin typeface="微软雅黑" panose="020B0503020204020204" pitchFamily="34" charset="-122"/>
                <a:ea typeface="微软雅黑" panose="020B0503020204020204" pitchFamily="34" charset="-122"/>
              </a:rPr>
              <a:t>AI</a:t>
            </a:r>
            <a:r>
              <a:rPr lang="zh-CN" altLang="en-US" sz="2400" b="1" dirty="0">
                <a:latin typeface="微软雅黑" panose="020B0503020204020204" pitchFamily="34" charset="-122"/>
                <a:ea typeface="微软雅黑" panose="020B0503020204020204" pitchFamily="34" charset="-122"/>
              </a:rPr>
              <a:t>流体仿真</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14" name="圆角矩形 13"/>
          <p:cNvSpPr/>
          <p:nvPr/>
        </p:nvSpPr>
        <p:spPr bwMode="auto">
          <a:xfrm>
            <a:off x="674473" y="6181824"/>
            <a:ext cx="10846225" cy="464010"/>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en-US" altLang="zh-CN" sz="1600" b="1" kern="0" dirty="0" err="1">
                <a:solidFill>
                  <a:srgbClr val="FFFFFF"/>
                </a:solidFill>
                <a:latin typeface="微软雅黑" panose="020B0503020204020204" pitchFamily="34" charset="-122"/>
                <a:ea typeface="微软雅黑" panose="020B0503020204020204" pitchFamily="34" charset="-122"/>
              </a:rPr>
              <a:t>MindFlow</a:t>
            </a:r>
            <a:r>
              <a:rPr lang="zh-CN" altLang="en-US" sz="1600" b="1" kern="0" dirty="0">
                <a:solidFill>
                  <a:srgbClr val="FFFFFF"/>
                </a:solidFill>
                <a:latin typeface="微软雅黑" panose="020B0503020204020204" pitchFamily="34" charset="-122"/>
                <a:ea typeface="微软雅黑" panose="020B0503020204020204" pitchFamily="34" charset="-122"/>
              </a:rPr>
              <a:t>提供了简单易用的物理驱动仿真接口和应用案例，具备经典方程和流动的求解能力</a:t>
            </a:r>
            <a:endParaRPr lang="en-US" altLang="zh-CN" sz="1600" b="1" kern="0" dirty="0">
              <a:solidFill>
                <a:srgbClr val="FFFFFF"/>
              </a:solidFill>
              <a:latin typeface="微软雅黑" panose="020B0503020204020204" pitchFamily="34" charset="-122"/>
              <a:ea typeface="微软雅黑" panose="020B0503020204020204" pitchFamily="34" charset="-122"/>
            </a:endParaRPr>
          </a:p>
        </p:txBody>
      </p:sp>
      <p:graphicFrame>
        <p:nvGraphicFramePr>
          <p:cNvPr id="15" name="表格 14">
            <a:extLst>
              <a:ext uri="{FF2B5EF4-FFF2-40B4-BE49-F238E27FC236}">
                <a16:creationId xmlns:a16="http://schemas.microsoft.com/office/drawing/2014/main" id="{97D8282B-438F-4587-8B8D-FB1FBA69CC1B}"/>
              </a:ext>
            </a:extLst>
          </p:cNvPr>
          <p:cNvGraphicFramePr>
            <a:graphicFrameLocks noGrp="1"/>
          </p:cNvGraphicFramePr>
          <p:nvPr>
            <p:extLst>
              <p:ext uri="{D42A27DB-BD31-4B8C-83A1-F6EECF244321}">
                <p14:modId xmlns:p14="http://schemas.microsoft.com/office/powerpoint/2010/main" val="2024362875"/>
              </p:ext>
            </p:extLst>
          </p:nvPr>
        </p:nvGraphicFramePr>
        <p:xfrm>
          <a:off x="596170" y="3174462"/>
          <a:ext cx="5758910" cy="2895600"/>
        </p:xfrm>
        <a:graphic>
          <a:graphicData uri="http://schemas.openxmlformats.org/drawingml/2006/table">
            <a:tbl>
              <a:tblPr firstRow="1" bandRow="1">
                <a:tableStyleId>{5C22544A-7EE6-4342-B048-85BDC9FD1C3A}</a:tableStyleId>
              </a:tblPr>
              <a:tblGrid>
                <a:gridCol w="1392650">
                  <a:extLst>
                    <a:ext uri="{9D8B030D-6E8A-4147-A177-3AD203B41FA5}">
                      <a16:colId xmlns:a16="http://schemas.microsoft.com/office/drawing/2014/main" val="526678013"/>
                    </a:ext>
                  </a:extLst>
                </a:gridCol>
                <a:gridCol w="4366260">
                  <a:extLst>
                    <a:ext uri="{9D8B030D-6E8A-4147-A177-3AD203B41FA5}">
                      <a16:colId xmlns:a16="http://schemas.microsoft.com/office/drawing/2014/main" val="1128179993"/>
                    </a:ext>
                  </a:extLst>
                </a:gridCol>
              </a:tblGrid>
              <a:tr h="302685">
                <a:tc>
                  <a:txBody>
                    <a:bodyPr/>
                    <a:lstStyle/>
                    <a:p>
                      <a:pPr algn="ctr"/>
                      <a:r>
                        <a:rPr lang="zh-CN" altLang="en-US" sz="1600" dirty="0">
                          <a:solidFill>
                            <a:schemeClr val="tx1"/>
                          </a:solidFill>
                        </a:rPr>
                        <a:t>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案例代码链接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02685">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Burgers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https://gitee.com/mindspore/mindscience/tree/master/MindFlow/applications/physics_driven/burgers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113334"/>
                  </a:ext>
                </a:extLst>
              </a:tr>
              <a:tr h="302685">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玻尔兹曼方程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https://gitee.com/mindspore/mindscience/tree/master/MindFlow/applications/physics_driven/boltzmann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r h="302685">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圆柱绕流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https://gitee.com/mindspore/mindscience/tree/master/MindFlow/applications/physics_driven/cylinder_flow</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393934"/>
                  </a:ext>
                </a:extLst>
              </a:tr>
              <a:tr h="302685">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Darcy</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流动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https://gitee.com/mindspore/mindscience/tree/master/MindFlow/applications/physics_driven/darcy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817743"/>
                  </a:ext>
                </a:extLst>
              </a:tr>
              <a:tr h="302685">
                <a:tc>
                  <a:txBody>
                    <a:bodyPr/>
                    <a:lstStyle/>
                    <a:p>
                      <a:r>
                        <a:rPr lang="en-US" altLang="zh-CN" sz="1200" kern="1200" dirty="0">
                          <a:solidFill>
                            <a:schemeClr val="dk1"/>
                          </a:solidFill>
                          <a:latin typeface="Microsoft YaHei" panose="020B0503020204020204" pitchFamily="34" charset="-122"/>
                          <a:ea typeface="Microsoft YaHei" panose="020B0503020204020204" pitchFamily="34" charset="-122"/>
                          <a:cs typeface="+mn-cs"/>
                        </a:rPr>
                        <a:t>NS</a:t>
                      </a:r>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方程反问题</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https://gitee.com/mindspore/mindscience/tree/master/MindFlow/applications/physics_driven/navier_stokes_inverse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707702"/>
                  </a:ext>
                </a:extLst>
              </a:tr>
              <a:tr h="302685">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泊松方程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https://gitee.com/mindspore/mindscience/tree/master/MindFlow/applications/physics_driven/poisson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2334996"/>
                  </a:ext>
                </a:extLst>
              </a:tr>
              <a:tr h="302685">
                <a:tc>
                  <a:txBody>
                    <a:bodyPr/>
                    <a:lstStyle/>
                    <a:p>
                      <a:r>
                        <a:rPr lang="zh-CN" altLang="en-US" sz="1200" kern="1200" dirty="0">
                          <a:solidFill>
                            <a:schemeClr val="dk1"/>
                          </a:solidFill>
                          <a:latin typeface="Microsoft YaHei" panose="020B0503020204020204" pitchFamily="34" charset="-122"/>
                          <a:ea typeface="Microsoft YaHei" panose="020B0503020204020204" pitchFamily="34" charset="-122"/>
                          <a:cs typeface="+mn-cs"/>
                        </a:rPr>
                        <a:t>泰勒格林涡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https://gitee.com/mindspore/mindscience/tree/master/MindFlow/applications/physics_driven/taylor_green/2d</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975515"/>
                  </a:ext>
                </a:extLst>
              </a:tr>
            </a:tbl>
          </a:graphicData>
        </a:graphic>
      </p:graphicFrame>
      <p:pic>
        <p:nvPicPr>
          <p:cNvPr id="7" name="图片 6">
            <a:extLst>
              <a:ext uri="{FF2B5EF4-FFF2-40B4-BE49-F238E27FC236}">
                <a16:creationId xmlns:a16="http://schemas.microsoft.com/office/drawing/2014/main" id="{39D2A527-C277-4D9A-A8AC-E51CE1B71CA1}"/>
              </a:ext>
            </a:extLst>
          </p:cNvPr>
          <p:cNvPicPr>
            <a:picLocks noChangeAspect="1"/>
          </p:cNvPicPr>
          <p:nvPr/>
        </p:nvPicPr>
        <p:blipFill>
          <a:blip r:embed="rId3"/>
          <a:stretch>
            <a:fillRect/>
          </a:stretch>
        </p:blipFill>
        <p:spPr>
          <a:xfrm>
            <a:off x="596170" y="2644121"/>
            <a:ext cx="3309904" cy="444614"/>
          </a:xfrm>
          <a:prstGeom prst="rect">
            <a:avLst/>
          </a:prstGeom>
        </p:spPr>
      </p:pic>
      <p:pic>
        <p:nvPicPr>
          <p:cNvPr id="5122" name="Picture 2" descr="cylinder flow">
            <a:extLst>
              <a:ext uri="{FF2B5EF4-FFF2-40B4-BE49-F238E27FC236}">
                <a16:creationId xmlns:a16="http://schemas.microsoft.com/office/drawing/2014/main" id="{09B2AEB5-874C-4EA3-BA49-7BCA1C9239A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44348" y="1740484"/>
            <a:ext cx="5004093" cy="3753071"/>
          </a:xfrm>
          <a:prstGeom prst="rect">
            <a:avLst/>
          </a:prstGeom>
          <a:noFill/>
          <a:extLst>
            <a:ext uri="{909E8E84-426E-40DD-AFC4-6F175D3DCCD1}">
              <a14:hiddenFill xmlns:a14="http://schemas.microsoft.com/office/drawing/2010/main">
                <a:solidFill>
                  <a:srgbClr val="FFFFFF"/>
                </a:solidFill>
              </a14:hiddenFill>
            </a:ext>
          </a:extLst>
        </p:spPr>
      </p:pic>
      <p:sp>
        <p:nvSpPr>
          <p:cNvPr id="63" name="文本框 62"/>
          <p:cNvSpPr txBox="1"/>
          <p:nvPr/>
        </p:nvSpPr>
        <p:spPr>
          <a:xfrm>
            <a:off x="348959" y="1061267"/>
            <a:ext cx="11467753" cy="418191"/>
          </a:xfrm>
          <a:prstGeom prst="rect">
            <a:avLst/>
          </a:prstGeom>
          <a:solidFill>
            <a:srgbClr val="FFFFFF"/>
          </a:solidFill>
        </p:spPr>
        <p:txBody>
          <a:bodyPr wrap="square" rtlCol="0">
            <a:spAutoFit/>
          </a:bodyPr>
          <a:lstStyle/>
          <a:p>
            <a:pPr marL="285750" indent="-285750" fontAlgn="auto">
              <a:lnSpc>
                <a:spcPct val="150000"/>
              </a:lnSpc>
              <a:spcBef>
                <a:spcPts val="0"/>
              </a:spcBef>
              <a:spcAft>
                <a:spcPts val="0"/>
              </a:spcAft>
              <a:buFont typeface="Wingdings" panose="05000000000000000000" pitchFamily="2" charset="2"/>
              <a:buChar char="p"/>
            </a:pPr>
            <a:r>
              <a:rPr lang="en-US" altLang="zh-CN" sz="1600" b="1" dirty="0" err="1">
                <a:solidFill>
                  <a:srgbClr val="000000"/>
                </a:solidFill>
                <a:latin typeface="微软雅黑" panose="020B0503020204020204" pitchFamily="34" charset="-122"/>
                <a:ea typeface="微软雅黑" panose="020B0503020204020204" pitchFamily="34" charset="-122"/>
              </a:rPr>
              <a:t>MindFlow</a:t>
            </a:r>
            <a:r>
              <a:rPr lang="zh-CN" altLang="en-US" sz="1600" b="1" dirty="0">
                <a:solidFill>
                  <a:srgbClr val="000000"/>
                </a:solidFill>
                <a:latin typeface="微软雅黑" panose="020B0503020204020204" pitchFamily="34" charset="-122"/>
                <a:ea typeface="微软雅黑" panose="020B0503020204020204" pitchFamily="34" charset="-122"/>
              </a:rPr>
              <a:t>提供了多样化的接口，用户可以基于</a:t>
            </a:r>
            <a:r>
              <a:rPr lang="en-US" altLang="zh-CN" sz="1600" b="1" dirty="0" err="1">
                <a:solidFill>
                  <a:srgbClr val="000000"/>
                </a:solidFill>
                <a:latin typeface="微软雅黑" panose="020B0503020204020204" pitchFamily="34" charset="-122"/>
                <a:ea typeface="微软雅黑" panose="020B0503020204020204" pitchFamily="34" charset="-122"/>
              </a:rPr>
              <a:t>Sympy</a:t>
            </a:r>
            <a:r>
              <a:rPr lang="zh-CN" altLang="en-US" sz="1600" b="1" dirty="0">
                <a:solidFill>
                  <a:srgbClr val="000000"/>
                </a:solidFill>
                <a:latin typeface="微软雅黑" panose="020B0503020204020204" pitchFamily="34" charset="-122"/>
                <a:ea typeface="微软雅黑" panose="020B0503020204020204" pitchFamily="34" charset="-122"/>
              </a:rPr>
              <a:t>的符号化表示，定义偏微分方程和边界条件</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CE260E0-C1A8-4747-87D8-3E3AC4041494}"/>
              </a:ext>
            </a:extLst>
          </p:cNvPr>
          <p:cNvPicPr>
            <a:picLocks noChangeAspect="1"/>
          </p:cNvPicPr>
          <p:nvPr/>
        </p:nvPicPr>
        <p:blipFill>
          <a:blip r:embed="rId5"/>
          <a:stretch>
            <a:fillRect/>
          </a:stretch>
        </p:blipFill>
        <p:spPr>
          <a:xfrm>
            <a:off x="596170" y="1603992"/>
            <a:ext cx="4010832" cy="418191"/>
          </a:xfrm>
          <a:prstGeom prst="rect">
            <a:avLst/>
          </a:prstGeom>
        </p:spPr>
      </p:pic>
      <p:pic>
        <p:nvPicPr>
          <p:cNvPr id="6" name="图片 5">
            <a:extLst>
              <a:ext uri="{FF2B5EF4-FFF2-40B4-BE49-F238E27FC236}">
                <a16:creationId xmlns:a16="http://schemas.microsoft.com/office/drawing/2014/main" id="{E9DDD479-E165-4E0E-9A72-D129F82441CD}"/>
              </a:ext>
            </a:extLst>
          </p:cNvPr>
          <p:cNvPicPr>
            <a:picLocks noChangeAspect="1"/>
          </p:cNvPicPr>
          <p:nvPr/>
        </p:nvPicPr>
        <p:blipFill>
          <a:blip r:embed="rId6"/>
          <a:stretch>
            <a:fillRect/>
          </a:stretch>
        </p:blipFill>
        <p:spPr>
          <a:xfrm>
            <a:off x="596170" y="2102721"/>
            <a:ext cx="3537575" cy="420087"/>
          </a:xfrm>
          <a:prstGeom prst="rect">
            <a:avLst/>
          </a:prstGeom>
        </p:spPr>
      </p:pic>
    </p:spTree>
    <p:extLst>
      <p:ext uri="{BB962C8B-B14F-4D97-AF65-F5344CB8AC3E}">
        <p14:creationId xmlns:p14="http://schemas.microsoft.com/office/powerpoint/2010/main" val="300220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ubtitle 1">
            <a:extLst>
              <a:ext uri="{FF2B5EF4-FFF2-40B4-BE49-F238E27FC236}">
                <a16:creationId xmlns:a16="http://schemas.microsoft.com/office/drawing/2014/main" id="{CE0CEC36-5881-F64A-A70F-904DBA9886A9}"/>
              </a:ext>
            </a:extLst>
          </p:cNvPr>
          <p:cNvSpPr>
            <a:spLocks noGrp="1"/>
          </p:cNvSpPr>
          <p:nvPr>
            <p:ph type="subTitle" idx="1"/>
          </p:nvPr>
        </p:nvSpPr>
        <p:spPr>
          <a:xfrm>
            <a:off x="348959" y="282035"/>
            <a:ext cx="11499482" cy="430938"/>
          </a:xfrm>
        </p:spPr>
        <p:txBody>
          <a:bodyPr>
            <a:noAutofit/>
          </a:bodyPr>
          <a:lstStyle/>
          <a:p>
            <a:pPr algn="ctr"/>
            <a:r>
              <a:rPr lang="en-US" sz="2400" b="1" dirty="0">
                <a:solidFill>
                  <a:srgbClr val="C7000B"/>
                </a:solidFill>
                <a:latin typeface="+mn-ea"/>
                <a:ea typeface="+mn-ea"/>
              </a:rPr>
              <a:t> </a:t>
            </a:r>
            <a:r>
              <a:rPr lang="en-US" altLang="zh-CN" sz="2400" b="1" dirty="0" err="1">
                <a:solidFill>
                  <a:srgbClr val="1D1D1A"/>
                </a:solidFill>
                <a:latin typeface="微软雅黑" panose="020B0503020204020204" pitchFamily="34" charset="-122"/>
                <a:ea typeface="微软雅黑" panose="020B0503020204020204" pitchFamily="34" charset="-122"/>
              </a:rPr>
              <a:t>MindFlow</a:t>
            </a:r>
            <a:r>
              <a:rPr lang="zh-CN" altLang="en-US" sz="2400" b="1" dirty="0">
                <a:solidFill>
                  <a:srgbClr val="1D1D1A"/>
                </a:solidFill>
                <a:latin typeface="微软雅黑" panose="020B0503020204020204" pitchFamily="34" charset="-122"/>
                <a:ea typeface="微软雅黑" panose="020B0503020204020204" pitchFamily="34" charset="-122"/>
              </a:rPr>
              <a:t>仿真套件</a:t>
            </a:r>
            <a:r>
              <a:rPr lang="en-US" altLang="zh-CN" sz="2400" b="1" dirty="0">
                <a:solidFill>
                  <a:srgbClr val="1D1D1A"/>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数据驱动</a:t>
            </a:r>
            <a:r>
              <a:rPr lang="en-US" altLang="zh-CN" sz="2400" b="1" dirty="0">
                <a:latin typeface="微软雅黑" panose="020B0503020204020204" pitchFamily="34" charset="-122"/>
                <a:ea typeface="微软雅黑" panose="020B0503020204020204" pitchFamily="34" charset="-122"/>
              </a:rPr>
              <a:t>AI</a:t>
            </a:r>
            <a:r>
              <a:rPr lang="zh-CN" altLang="en-US" sz="2400" b="1" dirty="0">
                <a:latin typeface="微软雅黑" panose="020B0503020204020204" pitchFamily="34" charset="-122"/>
                <a:ea typeface="微软雅黑" panose="020B0503020204020204" pitchFamily="34" charset="-122"/>
              </a:rPr>
              <a:t>流体仿真</a:t>
            </a:r>
            <a:endParaRPr lang="en-US" sz="2400" b="1" dirty="0">
              <a:solidFill>
                <a:srgbClr val="1D1D1A">
                  <a:lumMod val="50000"/>
                </a:srgbClr>
              </a:solidFill>
              <a:latin typeface="微软雅黑" panose="020B0503020204020204" pitchFamily="34" charset="-122"/>
              <a:ea typeface="微软雅黑" panose="020B0503020204020204" pitchFamily="34" charset="-122"/>
              <a:cs typeface="+mn-ea"/>
            </a:endParaRPr>
          </a:p>
        </p:txBody>
      </p:sp>
      <p:sp>
        <p:nvSpPr>
          <p:cNvPr id="14" name="圆角矩形 13"/>
          <p:cNvSpPr/>
          <p:nvPr/>
        </p:nvSpPr>
        <p:spPr bwMode="auto">
          <a:xfrm>
            <a:off x="1009594" y="5727044"/>
            <a:ext cx="10695223" cy="498495"/>
          </a:xfrm>
          <a:prstGeom prst="roundRect">
            <a:avLst/>
          </a:prstGeom>
          <a:solidFill>
            <a:srgbClr val="990000"/>
          </a:solidFill>
          <a:ln>
            <a:solidFill>
              <a:srgbClr val="000000"/>
            </a:solidFill>
          </a:ln>
          <a:effectLst/>
          <a:extLst/>
        </p:spPr>
        <p:txBody>
          <a:bodyPr vert="horz" wrap="square" lIns="68535" tIns="34268" rIns="68535" bIns="34268" numCol="1" rtlCol="0" anchor="ctr" anchorCtr="0" compatLnSpc="1">
            <a:prstTxWarp prst="textNoShape">
              <a:avLst/>
            </a:prstTxWarp>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东方</a:t>
            </a:r>
            <a:r>
              <a:rPr lang="en-US" altLang="zh-CN" sz="1600" b="1" dirty="0">
                <a:solidFill>
                  <a:schemeClr val="tx2"/>
                </a:solidFill>
                <a:latin typeface="微软雅黑" panose="020B0503020204020204" pitchFamily="34" charset="-122"/>
                <a:ea typeface="微软雅黑" panose="020B0503020204020204" pitchFamily="34" charset="-122"/>
              </a:rPr>
              <a:t>.</a:t>
            </a:r>
            <a:r>
              <a:rPr lang="zh-CN" altLang="en-US" sz="1600" b="1" dirty="0">
                <a:solidFill>
                  <a:schemeClr val="tx2"/>
                </a:solidFill>
                <a:latin typeface="微软雅黑" panose="020B0503020204020204" pitchFamily="34" charset="-122"/>
                <a:ea typeface="微软雅黑" panose="020B0503020204020204" pitchFamily="34" charset="-122"/>
              </a:rPr>
              <a:t>御风的案例代码、公开数据，以及实现接口已集成到</a:t>
            </a:r>
            <a:r>
              <a:rPr lang="en-US" altLang="zh-CN" sz="1600" b="1" dirty="0" err="1">
                <a:solidFill>
                  <a:schemeClr val="tx2"/>
                </a:solidFill>
                <a:latin typeface="微软雅黑" panose="020B0503020204020204" pitchFamily="34" charset="-122"/>
                <a:ea typeface="微软雅黑" panose="020B0503020204020204" pitchFamily="34" charset="-122"/>
              </a:rPr>
              <a:t>MindFlow</a:t>
            </a:r>
            <a:r>
              <a:rPr lang="zh-CN" altLang="en-US" sz="1600" b="1" dirty="0">
                <a:solidFill>
                  <a:schemeClr val="tx2"/>
                </a:solidFill>
                <a:latin typeface="微软雅黑" panose="020B0503020204020204" pitchFamily="34" charset="-122"/>
                <a:ea typeface="微软雅黑" panose="020B0503020204020204" pitchFamily="34" charset="-122"/>
              </a:rPr>
              <a:t>，可应用于工程实际中翼型流场的求解</a:t>
            </a:r>
            <a:endParaRPr lang="en-US" altLang="zh-CN" sz="1600" b="1" kern="0" dirty="0">
              <a:solidFill>
                <a:schemeClr val="tx2"/>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5C2764EE-79D2-48FE-92EE-3C19364A14D5}"/>
              </a:ext>
            </a:extLst>
          </p:cNvPr>
          <p:cNvSpPr txBox="1"/>
          <p:nvPr/>
        </p:nvSpPr>
        <p:spPr>
          <a:xfrm>
            <a:off x="233014" y="852106"/>
            <a:ext cx="5008333" cy="474297"/>
          </a:xfrm>
          <a:prstGeom prst="rect">
            <a:avLst/>
          </a:prstGeom>
          <a:noFill/>
        </p:spPr>
        <p:txBody>
          <a:bodyPr wrap="square" rtlCol="0">
            <a:spAutoFit/>
          </a:bodyPr>
          <a:lstStyle/>
          <a:p>
            <a:pPr marL="285692" indent="-285692" defTabSz="914387" fontAlgn="auto">
              <a:lnSpc>
                <a:spcPts val="3440"/>
              </a:lnSpc>
              <a:spcBef>
                <a:spcPts val="0"/>
              </a:spcBef>
              <a:spcAft>
                <a:spcPts val="0"/>
              </a:spcAft>
              <a:buFont typeface="Wingdings" panose="05000000000000000000" pitchFamily="2" charset="2"/>
              <a:buChar char="p"/>
            </a:pPr>
            <a:r>
              <a:rPr lang="zh-CN" altLang="en-US" b="1" dirty="0">
                <a:solidFill>
                  <a:srgbClr val="1D1D1A"/>
                </a:solidFill>
                <a:latin typeface="微软雅黑" panose="020B0503020204020204" pitchFamily="34" charset="-122"/>
                <a:ea typeface="微软雅黑" panose="020B0503020204020204" pitchFamily="34" charset="-122"/>
              </a:rPr>
              <a:t>东方</a:t>
            </a:r>
            <a:r>
              <a:rPr lang="en-US" altLang="zh-CN" b="1" dirty="0">
                <a:solidFill>
                  <a:srgbClr val="1D1D1A"/>
                </a:solidFill>
                <a:latin typeface="微软雅黑" panose="020B0503020204020204" pitchFamily="34" charset="-122"/>
                <a:ea typeface="微软雅黑" panose="020B0503020204020204" pitchFamily="34" charset="-122"/>
              </a:rPr>
              <a:t>.</a:t>
            </a:r>
            <a:r>
              <a:rPr lang="zh-CN" altLang="en-US" b="1" dirty="0">
                <a:solidFill>
                  <a:srgbClr val="1D1D1A"/>
                </a:solidFill>
                <a:latin typeface="微软雅黑" panose="020B0503020204020204" pitchFamily="34" charset="-122"/>
                <a:ea typeface="微软雅黑" panose="020B0503020204020204" pitchFamily="34" charset="-122"/>
              </a:rPr>
              <a:t>御风：业界首个工业级流体仿真大模型</a:t>
            </a:r>
          </a:p>
        </p:txBody>
      </p:sp>
      <p:graphicFrame>
        <p:nvGraphicFramePr>
          <p:cNvPr id="10" name="表格 9">
            <a:extLst>
              <a:ext uri="{FF2B5EF4-FFF2-40B4-BE49-F238E27FC236}">
                <a16:creationId xmlns:a16="http://schemas.microsoft.com/office/drawing/2014/main" id="{F3620CF1-44C5-40AC-8392-A9C6029BF90D}"/>
              </a:ext>
            </a:extLst>
          </p:cNvPr>
          <p:cNvGraphicFramePr>
            <a:graphicFrameLocks noGrp="1"/>
          </p:cNvGraphicFramePr>
          <p:nvPr>
            <p:extLst>
              <p:ext uri="{D42A27DB-BD31-4B8C-83A1-F6EECF244321}">
                <p14:modId xmlns:p14="http://schemas.microsoft.com/office/powerpoint/2010/main" val="1877523551"/>
              </p:ext>
            </p:extLst>
          </p:nvPr>
        </p:nvGraphicFramePr>
        <p:xfrm>
          <a:off x="6246653" y="4143476"/>
          <a:ext cx="5600354" cy="741680"/>
        </p:xfrm>
        <a:graphic>
          <a:graphicData uri="http://schemas.openxmlformats.org/drawingml/2006/table">
            <a:tbl>
              <a:tblPr firstRow="1" bandRow="1">
                <a:tableStyleId>{5C22544A-7EE6-4342-B048-85BDC9FD1C3A}</a:tableStyleId>
              </a:tblPr>
              <a:tblGrid>
                <a:gridCol w="1611920">
                  <a:extLst>
                    <a:ext uri="{9D8B030D-6E8A-4147-A177-3AD203B41FA5}">
                      <a16:colId xmlns:a16="http://schemas.microsoft.com/office/drawing/2014/main" val="526678013"/>
                    </a:ext>
                  </a:extLst>
                </a:gridCol>
                <a:gridCol w="3988434">
                  <a:extLst>
                    <a:ext uri="{9D8B030D-6E8A-4147-A177-3AD203B41FA5}">
                      <a16:colId xmlns:a16="http://schemas.microsoft.com/office/drawing/2014/main" val="1128179993"/>
                    </a:ext>
                  </a:extLst>
                </a:gridCol>
              </a:tblGrid>
              <a:tr h="370840">
                <a:tc>
                  <a:txBody>
                    <a:bodyPr/>
                    <a:lstStyle/>
                    <a:p>
                      <a:pPr algn="ctr"/>
                      <a:r>
                        <a:rPr lang="zh-CN" altLang="en-US" sz="1600" dirty="0">
                          <a:solidFill>
                            <a:schemeClr val="tx1"/>
                          </a:solidFill>
                        </a:rPr>
                        <a:t>案例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rPr>
                        <a:t>案例代码链接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30585"/>
                  </a:ext>
                </a:extLst>
              </a:tr>
              <a:tr h="370840">
                <a:tc>
                  <a:txBody>
                    <a:bodyPr/>
                    <a:lstStyle/>
                    <a:p>
                      <a:r>
                        <a:rPr lang="zh-CN" altLang="en-US" sz="1200" dirty="0">
                          <a:latin typeface="Microsoft YaHei" panose="020B0503020204020204" pitchFamily="34" charset="-122"/>
                          <a:ea typeface="Microsoft YaHei" panose="020B0503020204020204" pitchFamily="34" charset="-122"/>
                        </a:rPr>
                        <a:t>东方</a:t>
                      </a:r>
                      <a:r>
                        <a:rPr lang="en-US" altLang="zh-C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御风</a:t>
                      </a:r>
                      <a:endParaRPr lang="zh-CN" alt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87679" rtl="0" eaLnBrk="1" fontAlgn="auto" latinLnBrk="0" hangingPunct="1">
                        <a:lnSpc>
                          <a:spcPct val="100000"/>
                        </a:lnSpc>
                        <a:spcBef>
                          <a:spcPts val="0"/>
                        </a:spcBef>
                        <a:spcAft>
                          <a:spcPts val="0"/>
                        </a:spcAft>
                        <a:buClrTx/>
                        <a:buSzTx/>
                        <a:buFontTx/>
                        <a:buNone/>
                        <a:tabLst/>
                        <a:defRPr/>
                      </a:pPr>
                      <a:r>
                        <a:rPr lang="en-US" altLang="zh-CN" sz="900" dirty="0">
                          <a:latin typeface="Microsoft YaHei" panose="020B0503020204020204" pitchFamily="34" charset="-122"/>
                          <a:ea typeface="Microsoft YaHei" panose="020B0503020204020204" pitchFamily="34" charset="-122"/>
                        </a:rPr>
                        <a:t>https://gitee.com/mindspore/mindscience/tree/master/MindFlow/applications/data_driven/airfoil/2D_steady</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9730938"/>
                  </a:ext>
                </a:extLst>
              </a:tr>
            </a:tbl>
          </a:graphicData>
        </a:graphic>
      </p:graphicFrame>
      <p:sp>
        <p:nvSpPr>
          <p:cNvPr id="63" name="文本框 62"/>
          <p:cNvSpPr txBox="1"/>
          <p:nvPr/>
        </p:nvSpPr>
        <p:spPr>
          <a:xfrm>
            <a:off x="348168" y="1468059"/>
            <a:ext cx="5584700" cy="1156855"/>
          </a:xfrm>
          <a:prstGeom prst="rect">
            <a:avLst/>
          </a:prstGeom>
          <a:solidFill>
            <a:schemeClr val="tx2"/>
          </a:solid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实现非标数据结构的高效表达以及高维流场的特征提取技术，采用多级小波变换损失函数，预测超临界翼型流场复杂流动结构</a:t>
            </a:r>
            <a:endParaRPr lang="en-US" altLang="zh-CN" sz="1400" dirty="0">
              <a:solidFill>
                <a:srgbClr val="000000"/>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81DFC9C6-5E27-434F-8066-5156B4D02FAC}"/>
              </a:ext>
            </a:extLst>
          </p:cNvPr>
          <p:cNvPicPr>
            <a:picLocks noChangeAspect="1"/>
          </p:cNvPicPr>
          <p:nvPr/>
        </p:nvPicPr>
        <p:blipFill>
          <a:blip r:embed="rId3"/>
          <a:stretch>
            <a:fillRect/>
          </a:stretch>
        </p:blipFill>
        <p:spPr>
          <a:xfrm>
            <a:off x="5967413" y="818983"/>
            <a:ext cx="6185312" cy="3033922"/>
          </a:xfrm>
          <a:prstGeom prst="rect">
            <a:avLst/>
          </a:prstGeom>
        </p:spPr>
      </p:pic>
      <p:pic>
        <p:nvPicPr>
          <p:cNvPr id="12" name="图片 11">
            <a:extLst>
              <a:ext uri="{FF2B5EF4-FFF2-40B4-BE49-F238E27FC236}">
                <a16:creationId xmlns:a16="http://schemas.microsoft.com/office/drawing/2014/main" id="{9CD0E7BB-38EE-4E84-89E2-3CE20B0DA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790" y="2708913"/>
            <a:ext cx="2740769" cy="2716313"/>
          </a:xfrm>
          <a:prstGeom prst="rect">
            <a:avLst/>
          </a:prstGeom>
        </p:spPr>
      </p:pic>
      <p:pic>
        <p:nvPicPr>
          <p:cNvPr id="15" name="图片 14">
            <a:extLst>
              <a:ext uri="{FF2B5EF4-FFF2-40B4-BE49-F238E27FC236}">
                <a16:creationId xmlns:a16="http://schemas.microsoft.com/office/drawing/2014/main" id="{9EE24926-959F-4585-8A32-B9F235839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168" y="2708913"/>
            <a:ext cx="2740768" cy="2711072"/>
          </a:xfrm>
          <a:prstGeom prst="rect">
            <a:avLst/>
          </a:prstGeom>
        </p:spPr>
      </p:pic>
    </p:spTree>
    <p:extLst>
      <p:ext uri="{BB962C8B-B14F-4D97-AF65-F5344CB8AC3E}">
        <p14:creationId xmlns:p14="http://schemas.microsoft.com/office/powerpoint/2010/main" val="3707335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blank">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7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中文PPT.pptx" id="{1C71D6CF-F071-4AF9-8DF6-0658F0D86F7E}" vid="{BD4CECE1-ED87-4841-A49B-787062BC1E0D}"/>
    </a:ext>
  </a:extLst>
</a:theme>
</file>

<file path=ppt/theme/theme11.xml><?xml version="1.0" encoding="utf-8"?>
<a:theme xmlns:a="http://schemas.openxmlformats.org/drawingml/2006/main" name="58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2.xml><?xml version="1.0" encoding="utf-8"?>
<a:theme xmlns:a="http://schemas.openxmlformats.org/drawingml/2006/main" name="59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3.xml><?xml version="1.0" encoding="utf-8"?>
<a:theme xmlns:a="http://schemas.openxmlformats.org/drawingml/2006/main" name="60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a:ea typeface="微软雅黑"/>
        <a:cs typeface=""/>
      </a:majorFont>
      <a:minorFont>
        <a:latin typeface="Huawei Sans"/>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6.xml><?xml version="1.0" encoding="utf-8"?>
<a:theme xmlns:a="http://schemas.openxmlformats.org/drawingml/2006/main" name="52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7.xml><?xml version="1.0" encoding="utf-8"?>
<a:theme xmlns:a="http://schemas.openxmlformats.org/drawingml/2006/main" name="61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10000"/>
            <a:lumOff val="90000"/>
          </a:schemeClr>
        </a:solidFill>
        <a:ln w="28575" cap="flat" cmpd="sng" algn="ctr">
          <a:solidFill>
            <a:schemeClr val="accent5"/>
          </a:solid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914034">
          <a:defRPr sz="1600" kern="0" smtClean="0">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8.xml><?xml version="1.0" encoding="utf-8"?>
<a:theme xmlns:a="http://schemas.openxmlformats.org/drawingml/2006/main" name="25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19.xml><?xml version="1.0" encoding="utf-8"?>
<a:theme xmlns:a="http://schemas.openxmlformats.org/drawingml/2006/main" name="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58AC06C-4CE3-4A3F-B594-9738C68624A0}" vid="{9E3EAF68-ABE1-42CC-9EED-BC9EE9E8453C}"/>
    </a:ext>
  </a:extLst>
</a:theme>
</file>

<file path=ppt/theme/theme2.xml><?xml version="1.0" encoding="utf-8"?>
<a:theme xmlns:a="http://schemas.openxmlformats.org/drawingml/2006/main" name="1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hart page">
  <a:themeElements>
    <a:clrScheme name="updated">
      <a:dk1>
        <a:srgbClr val="1D1D1A"/>
      </a:dk1>
      <a:lt1>
        <a:srgbClr val="1D1D1A"/>
      </a:lt1>
      <a:dk2>
        <a:srgbClr val="FFFFFF"/>
      </a:dk2>
      <a:lt2>
        <a:srgbClr val="FFFFFF"/>
      </a:lt2>
      <a:accent1>
        <a:srgbClr val="C7000A"/>
      </a:accent1>
      <a:accent2>
        <a:srgbClr val="C8102E"/>
      </a:accent2>
      <a:accent3>
        <a:srgbClr val="EA594F"/>
      </a:accent3>
      <a:accent4>
        <a:srgbClr val="F8B53C"/>
      </a:accent4>
      <a:accent5>
        <a:srgbClr val="231815"/>
      </a:accent5>
      <a:accent6>
        <a:srgbClr val="595757"/>
      </a:accent6>
      <a:hlink>
        <a:srgbClr val="898989"/>
      </a:hlink>
      <a:folHlink>
        <a:srgbClr val="B5B5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7000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800" dirty="0" smtClean="0">
            <a:solidFill>
              <a:schemeClr val="accent2"/>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58AC06C-4CE3-4A3F-B594-9738C68624A0}" vid="{9E3EAF68-ABE1-42CC-9EED-BC9EE9E8453C}"/>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2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中文PPT.pptx" id="{1C71D6CF-F071-4AF9-8DF6-0658F0D86F7E}" vid="{BD4CECE1-ED87-4841-A49B-787062BC1E0D}"/>
    </a:ext>
  </a:extLst>
</a:theme>
</file>

<file path=ppt/theme/theme4.xml><?xml version="1.0" encoding="utf-8"?>
<a:theme xmlns:a="http://schemas.openxmlformats.org/drawingml/2006/main" name="50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5.xml><?xml version="1.0" encoding="utf-8"?>
<a:theme xmlns:a="http://schemas.openxmlformats.org/drawingml/2006/main" name="51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6.xml><?xml version="1.0" encoding="utf-8"?>
<a:theme xmlns:a="http://schemas.openxmlformats.org/drawingml/2006/main" name="53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7.xml><?xml version="1.0" encoding="utf-8"?>
<a:theme xmlns:a="http://schemas.openxmlformats.org/drawingml/2006/main" name="54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8.xml><?xml version="1.0" encoding="utf-8"?>
<a:theme xmlns:a="http://schemas.openxmlformats.org/drawingml/2006/main" name="55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9.xml><?xml version="1.0" encoding="utf-8"?>
<a:theme xmlns:a="http://schemas.openxmlformats.org/drawingml/2006/main" name="56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fidpmvyv">
      <a:majorFont>
        <a:latin typeface="Huawei Sans" panose="020B0A04020102020204"/>
        <a:ea typeface="微软雅黑"/>
        <a:cs typeface=""/>
      </a:majorFont>
      <a:minorFont>
        <a:latin typeface="Huawei Sans" panose="020B060402020202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12700" cap="flat" cmpd="sng" algn="ctr">
          <a:noFill/>
          <a:prstDash val="solid"/>
          <a:miter lim="800000"/>
        </a:ln>
        <a:effectLst/>
      </a:spPr>
      <a:bodyPr rtlCol="0" anchor="ctr"/>
      <a:lstStyle>
        <a:defPPr algn="ctr" defTabSz="914034">
          <a:defRPr sz="200" kern="0" dirty="0">
            <a:solidFill>
              <a:prstClr val="white"/>
            </a:solidFill>
            <a:latin typeface="Huawei Sans" panose="020C0503030203020204" pitchFamily="34" charset="0"/>
            <a:ea typeface="微软雅黑" panose="020B0503020204020204" pitchFamily="34" charset="-122"/>
            <a:cs typeface="Huawei Sans" panose="020C0503030203020204" pitchFamily="34" charset="0"/>
            <a:sym typeface="Huawei Sans" panose="020C0503030203020204" pitchFamily="34" charset="0"/>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docProps/app.xml><?xml version="1.0" encoding="utf-8"?>
<Properties xmlns="http://schemas.openxmlformats.org/officeDocument/2006/extended-properties" xmlns:vt="http://schemas.openxmlformats.org/officeDocument/2006/docPropsVTypes">
  <Template>blank</Template>
  <TotalTime>0</TotalTime>
  <Words>3031</Words>
  <Application>Microsoft Office PowerPoint</Application>
  <PresentationFormat>自定义</PresentationFormat>
  <Paragraphs>346</Paragraphs>
  <Slides>20</Slides>
  <Notes>18</Notes>
  <HiddenSlides>0</HiddenSlides>
  <MMClips>0</MMClips>
  <ScaleCrop>false</ScaleCrop>
  <HeadingPairs>
    <vt:vector size="6" baseType="variant">
      <vt:variant>
        <vt:lpstr>已用的字体</vt:lpstr>
      </vt:variant>
      <vt:variant>
        <vt:i4>19</vt:i4>
      </vt:variant>
      <vt:variant>
        <vt:lpstr>主题</vt:lpstr>
      </vt:variant>
      <vt:variant>
        <vt:i4>21</vt:i4>
      </vt:variant>
      <vt:variant>
        <vt:lpstr>幻灯片标题</vt:lpstr>
      </vt:variant>
      <vt:variant>
        <vt:i4>20</vt:i4>
      </vt:variant>
    </vt:vector>
  </HeadingPairs>
  <TitlesOfParts>
    <vt:vector size="60" baseType="lpstr">
      <vt:lpstr>FrutigerNext LT Bold</vt:lpstr>
      <vt:lpstr>FrutigerNext LT Medium</vt:lpstr>
      <vt:lpstr>FrutigerNext LT Regular</vt:lpstr>
      <vt:lpstr>Huawei Sans</vt:lpstr>
      <vt:lpstr>MS PGothic</vt:lpstr>
      <vt:lpstr>MS PGothic</vt:lpstr>
      <vt:lpstr>等线</vt:lpstr>
      <vt:lpstr>等线 Light</vt:lpstr>
      <vt:lpstr>方正兰亭粗黑简体</vt:lpstr>
      <vt:lpstr>黑体</vt:lpstr>
      <vt:lpstr>华文细黑</vt:lpstr>
      <vt:lpstr>宋体</vt:lpstr>
      <vt:lpstr>Microsoft YaHei</vt:lpstr>
      <vt:lpstr>Microsoft YaHei</vt:lpstr>
      <vt:lpstr>微软雅黑 Light</vt:lpstr>
      <vt:lpstr>Arial</vt:lpstr>
      <vt:lpstr>Calibri</vt:lpstr>
      <vt:lpstr>Cambria Math</vt:lpstr>
      <vt:lpstr>Wingdings</vt:lpstr>
      <vt:lpstr>blank</vt:lpstr>
      <vt:lpstr>16_主题1</vt:lpstr>
      <vt:lpstr>42_Chart page</vt:lpstr>
      <vt:lpstr>50_Chart page</vt:lpstr>
      <vt:lpstr>51_Chart page</vt:lpstr>
      <vt:lpstr>53_Chart page</vt:lpstr>
      <vt:lpstr>54_Chart page</vt:lpstr>
      <vt:lpstr>55_Chart page</vt:lpstr>
      <vt:lpstr>56_Chart page</vt:lpstr>
      <vt:lpstr>57_Chart page</vt:lpstr>
      <vt:lpstr>58_Chart page</vt:lpstr>
      <vt:lpstr>59_Chart page</vt:lpstr>
      <vt:lpstr>60_Chart page</vt:lpstr>
      <vt:lpstr>2_Office 主题​​</vt:lpstr>
      <vt:lpstr>6_Chart page</vt:lpstr>
      <vt:lpstr>52_Chart page</vt:lpstr>
      <vt:lpstr>61_Chart page</vt:lpstr>
      <vt:lpstr>25_Chart page</vt:lpstr>
      <vt:lpstr>章节页</vt:lpstr>
      <vt:lpstr>Chart page</vt:lpstr>
      <vt:lpstr>1_章节页</vt:lpstr>
      <vt:lpstr>MindSpore Flow SIG月度例会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2022-04-20T14:05:22Z</dcterms:created>
  <dcterms:modified xsi:type="dcterms:W3CDTF">2023-04-25T04:41:54Z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(3)x8GV/sRewXx6ZMI09Ijx60Wsth2A+frO0ZbI8ZBjT+FNs1e3nfZsKn5soZH7i0amgi9SxeHH
e0/vmve6h3d+pPK1DlvMIwEQw1JPLFU/gbZbHzgQRCTiAAEg1778zpJTBEvrCIHLnKjNVJLH
neG/m57yWL5CN4Ty+o3ZnjJWG3AmEKCHREr3e4pJhtObhjz9pBHRT70E/sUexQ9B6yVDPp1J
3VM16Mcbvpr6zmXVwO</vt:lpwstr>
  </property>
  <property fmtid="{D5CDD505-2E9C-101B-9397-08002B2CF9AE}" pid="3" name="_2015_ms_pID_7253431">
    <vt:lpwstr>o7FBRbXbIOIUifnJWBKeMEf5CykS7yPGAA3GobfGbH0IHGIDlOGWdK
aGVOOboXP5PtmwrxiuoOJlqDFwY4s7XC9CgnvKXS81YAx+qKMpzV5aVk63gN6l1tzBCPq9fO
Hz+AB/wI8SPgnip3CRahO1aLrM2aswfNx0LT6TNo3z0xEh8QQ/otqDHR9zkWdd4lMd9IzEp+
LBcws0PFDX93T2fQeleoArhqlGqhkic495mv</vt:lpwstr>
  </property>
  <property fmtid="{D5CDD505-2E9C-101B-9397-08002B2CF9AE}" pid="4" name="_2015_ms_pID_7253432">
    <vt:lpwstr>hYXjbC4NPzgX+SUtfhFGl7c=</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1670500944</vt:lpwstr>
  </property>
</Properties>
</file>